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663" r:id="rId2"/>
  </p:sldMasterIdLst>
  <p:notesMasterIdLst>
    <p:notesMasterId r:id="rId43"/>
  </p:notesMasterIdLst>
  <p:sldIdLst>
    <p:sldId id="256" r:id="rId3"/>
    <p:sldId id="283" r:id="rId4"/>
    <p:sldId id="287" r:id="rId5"/>
    <p:sldId id="285" r:id="rId6"/>
    <p:sldId id="286" r:id="rId7"/>
    <p:sldId id="288" r:id="rId8"/>
    <p:sldId id="289" r:id="rId9"/>
    <p:sldId id="295" r:id="rId10"/>
    <p:sldId id="294" r:id="rId11"/>
    <p:sldId id="298" r:id="rId12"/>
    <p:sldId id="257" r:id="rId13"/>
    <p:sldId id="299" r:id="rId14"/>
    <p:sldId id="300" r:id="rId15"/>
    <p:sldId id="301" r:id="rId16"/>
    <p:sldId id="302" r:id="rId17"/>
    <p:sldId id="304" r:id="rId18"/>
    <p:sldId id="303" r:id="rId19"/>
    <p:sldId id="305" r:id="rId20"/>
    <p:sldId id="306" r:id="rId21"/>
    <p:sldId id="307" r:id="rId22"/>
    <p:sldId id="297" r:id="rId23"/>
    <p:sldId id="309" r:id="rId24"/>
    <p:sldId id="311" r:id="rId25"/>
    <p:sldId id="266" r:id="rId26"/>
    <p:sldId id="312" r:id="rId27"/>
    <p:sldId id="322" r:id="rId28"/>
    <p:sldId id="323" r:id="rId29"/>
    <p:sldId id="321" r:id="rId30"/>
    <p:sldId id="324" r:id="rId31"/>
    <p:sldId id="264" r:id="rId32"/>
    <p:sldId id="317" r:id="rId33"/>
    <p:sldId id="318" r:id="rId34"/>
    <p:sldId id="319" r:id="rId35"/>
    <p:sldId id="320" r:id="rId36"/>
    <p:sldId id="316" r:id="rId37"/>
    <p:sldId id="290" r:id="rId38"/>
    <p:sldId id="291" r:id="rId39"/>
    <p:sldId id="292" r:id="rId40"/>
    <p:sldId id="293" r:id="rId41"/>
    <p:sldId id="313" r:id="rId42"/>
  </p:sldIdLst>
  <p:sldSz cx="9144000" cy="5143500" type="screen16x9"/>
  <p:notesSz cx="6858000" cy="9144000"/>
  <p:embeddedFontLst>
    <p:embeddedFont>
      <p:font typeface="Open Sans" panose="020B0604020202020204" charset="0"/>
      <p:regular r:id="rId44"/>
      <p:bold r:id="rId45"/>
      <p:italic r:id="rId46"/>
      <p:boldItalic r:id="rId47"/>
    </p:embeddedFont>
    <p:embeddedFont>
      <p:font typeface="Merriweather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duction" id="{77088FBB-0CF7-4B5F-9141-A6E626014351}">
          <p14:sldIdLst>
            <p14:sldId id="256"/>
            <p14:sldId id="283"/>
          </p14:sldIdLst>
        </p14:section>
        <p14:section name="Overview of Strat. Comm. Plan" id="{580316F0-6AB1-4AB2-86EE-CB02399473F7}">
          <p14:sldIdLst>
            <p14:sldId id="287"/>
            <p14:sldId id="285"/>
            <p14:sldId id="286"/>
            <p14:sldId id="288"/>
          </p14:sldIdLst>
        </p14:section>
        <p14:section name="Comm. Outcomes and Outputs" id="{55AB288B-9DAA-4496-B25E-5B977E19081B}">
          <p14:sldIdLst>
            <p14:sldId id="289"/>
            <p14:sldId id="295"/>
            <p14:sldId id="294"/>
            <p14:sldId id="298"/>
            <p14:sldId id="257"/>
            <p14:sldId id="299"/>
            <p14:sldId id="300"/>
            <p14:sldId id="301"/>
            <p14:sldId id="302"/>
            <p14:sldId id="304"/>
            <p14:sldId id="303"/>
            <p14:sldId id="305"/>
            <p14:sldId id="306"/>
          </p14:sldIdLst>
        </p14:section>
        <p14:section name="Audiences" id="{C1B1BA40-3A65-4489-B93A-5FCD4BF2CD60}">
          <p14:sldIdLst>
            <p14:sldId id="307"/>
            <p14:sldId id="297"/>
            <p14:sldId id="309"/>
            <p14:sldId id="311"/>
            <p14:sldId id="266"/>
          </p14:sldIdLst>
        </p14:section>
        <p14:section name="Messages and Materials" id="{99D75A9B-01D4-46EF-BA6C-DEED1E03D1CF}">
          <p14:sldIdLst>
            <p14:sldId id="312"/>
            <p14:sldId id="322"/>
            <p14:sldId id="323"/>
            <p14:sldId id="321"/>
            <p14:sldId id="324"/>
            <p14:sldId id="264"/>
            <p14:sldId id="317"/>
            <p14:sldId id="318"/>
            <p14:sldId id="319"/>
            <p14:sldId id="320"/>
          </p14:sldIdLst>
        </p14:section>
        <p14:section name="Wrap-Up" id="{C797D9BB-881C-4534-837E-55C7BEA8E41E}">
          <p14:sldIdLst>
            <p14:sldId id="316"/>
            <p14:sldId id="290"/>
            <p14:sldId id="291"/>
            <p14:sldId id="292"/>
            <p14:sldId id="293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E87"/>
    <a:srgbClr val="FFA8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BC4D65-938A-4B2C-8CCD-C6D1BF9DAC23}">
  <a:tblStyle styleId="{6FBC4D65-938A-4B2C-8CCD-C6D1BF9DAC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image" Target="../media/image13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image" Target="../media/image1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g"/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C3094D-17D6-4571-9143-692DE291585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E530D0-A503-425D-89E8-7EECB8FFCECF}">
      <dgm:prSet phldrT="[Text]"/>
      <dgm:spPr>
        <a:solidFill>
          <a:srgbClr val="121E87">
            <a:alpha val="85882"/>
          </a:srgbClr>
        </a:solidFill>
      </dgm:spPr>
      <dgm:t>
        <a:bodyPr/>
        <a:lstStyle/>
        <a:p>
          <a:r>
            <a:rPr lang="en-US" dirty="0"/>
            <a:t>Outcomes/Outputs</a:t>
          </a:r>
        </a:p>
      </dgm:t>
    </dgm:pt>
    <dgm:pt modelId="{EDDA53E1-0D6F-49FE-A104-D305BFB66A90}" type="parTrans" cxnId="{C0005BB5-0DBA-424A-AE8C-6179C424ACBC}">
      <dgm:prSet/>
      <dgm:spPr/>
      <dgm:t>
        <a:bodyPr/>
        <a:lstStyle/>
        <a:p>
          <a:endParaRPr lang="en-US"/>
        </a:p>
      </dgm:t>
    </dgm:pt>
    <dgm:pt modelId="{4599AD62-EC9D-42EE-8C7D-30674446006D}" type="sibTrans" cxnId="{C0005BB5-0DBA-424A-AE8C-6179C424ACBC}">
      <dgm:prSet/>
      <dgm:spPr>
        <a:ln>
          <a:solidFill>
            <a:srgbClr val="121E87"/>
          </a:solidFill>
        </a:ln>
      </dgm:spPr>
      <dgm:t>
        <a:bodyPr/>
        <a:lstStyle/>
        <a:p>
          <a:endParaRPr lang="en-US"/>
        </a:p>
      </dgm:t>
    </dgm:pt>
    <dgm:pt modelId="{D2587C41-4FDC-4B78-B23A-21CDE17D1EE6}">
      <dgm:prSet phldrT="[Text]"/>
      <dgm:spPr>
        <a:solidFill>
          <a:srgbClr val="121E87">
            <a:alpha val="85882"/>
          </a:srgbClr>
        </a:solidFill>
      </dgm:spPr>
      <dgm:t>
        <a:bodyPr/>
        <a:lstStyle/>
        <a:p>
          <a:r>
            <a:rPr lang="en-US" dirty="0"/>
            <a:t>Audiences</a:t>
          </a:r>
        </a:p>
      </dgm:t>
    </dgm:pt>
    <dgm:pt modelId="{B03EBA55-435D-4A9C-93D0-21F5201BB1EB}" type="parTrans" cxnId="{4893DADF-296B-48A4-845D-C6C6366F42EF}">
      <dgm:prSet/>
      <dgm:spPr/>
      <dgm:t>
        <a:bodyPr/>
        <a:lstStyle/>
        <a:p>
          <a:endParaRPr lang="en-US"/>
        </a:p>
      </dgm:t>
    </dgm:pt>
    <dgm:pt modelId="{8D996838-2346-4ADE-8F76-8817F983A5BB}" type="sibTrans" cxnId="{4893DADF-296B-48A4-845D-C6C6366F42EF}">
      <dgm:prSet/>
      <dgm:spPr/>
      <dgm:t>
        <a:bodyPr/>
        <a:lstStyle/>
        <a:p>
          <a:endParaRPr lang="en-US"/>
        </a:p>
      </dgm:t>
    </dgm:pt>
    <dgm:pt modelId="{6FE9FC87-773D-4E57-ADA4-5D0339399D31}">
      <dgm:prSet phldrT="[Text]"/>
      <dgm:spPr>
        <a:solidFill>
          <a:srgbClr val="121E87">
            <a:alpha val="85882"/>
          </a:srgbClr>
        </a:solidFill>
      </dgm:spPr>
      <dgm:t>
        <a:bodyPr/>
        <a:lstStyle/>
        <a:p>
          <a:r>
            <a:rPr lang="en-US" dirty="0"/>
            <a:t>Messages</a:t>
          </a:r>
        </a:p>
      </dgm:t>
    </dgm:pt>
    <dgm:pt modelId="{8370FC7E-EB16-427A-A5C8-79A4C8F4DDBA}" type="parTrans" cxnId="{63445A75-A1C8-4000-BE81-DAB75C7FD74D}">
      <dgm:prSet/>
      <dgm:spPr/>
      <dgm:t>
        <a:bodyPr/>
        <a:lstStyle/>
        <a:p>
          <a:endParaRPr lang="en-US"/>
        </a:p>
      </dgm:t>
    </dgm:pt>
    <dgm:pt modelId="{C8E20F13-CCC0-45BB-82C2-FE593828C6BF}" type="sibTrans" cxnId="{63445A75-A1C8-4000-BE81-DAB75C7FD74D}">
      <dgm:prSet/>
      <dgm:spPr/>
      <dgm:t>
        <a:bodyPr/>
        <a:lstStyle/>
        <a:p>
          <a:endParaRPr lang="en-US"/>
        </a:p>
      </dgm:t>
    </dgm:pt>
    <dgm:pt modelId="{C507FF38-D391-4453-93C4-4EAD72F2F8DD}">
      <dgm:prSet phldrT="[Text]"/>
      <dgm:spPr>
        <a:solidFill>
          <a:srgbClr val="121E87">
            <a:alpha val="85882"/>
          </a:srgbClr>
        </a:solidFill>
      </dgm:spPr>
      <dgm:t>
        <a:bodyPr/>
        <a:lstStyle/>
        <a:p>
          <a:r>
            <a:rPr lang="en-US" dirty="0"/>
            <a:t>Materials</a:t>
          </a:r>
        </a:p>
      </dgm:t>
    </dgm:pt>
    <dgm:pt modelId="{7B09577A-9003-47DD-BBF5-1E41C086E57E}" type="parTrans" cxnId="{B651B763-0776-47FD-9697-A0C8961BBD5A}">
      <dgm:prSet/>
      <dgm:spPr/>
      <dgm:t>
        <a:bodyPr/>
        <a:lstStyle/>
        <a:p>
          <a:endParaRPr lang="en-US"/>
        </a:p>
      </dgm:t>
    </dgm:pt>
    <dgm:pt modelId="{1B61ECE4-064D-42A4-B6C6-A9801BD42E3A}" type="sibTrans" cxnId="{B651B763-0776-47FD-9697-A0C8961BBD5A}">
      <dgm:prSet/>
      <dgm:spPr/>
      <dgm:t>
        <a:bodyPr/>
        <a:lstStyle/>
        <a:p>
          <a:endParaRPr lang="en-US"/>
        </a:p>
      </dgm:t>
    </dgm:pt>
    <dgm:pt modelId="{ECA230EE-224A-4B54-AE08-61C2D3D3E439}">
      <dgm:prSet phldrT="[Text]"/>
      <dgm:spPr>
        <a:solidFill>
          <a:srgbClr val="121E87">
            <a:alpha val="85882"/>
          </a:srgbClr>
        </a:solidFill>
      </dgm:spPr>
      <dgm:t>
        <a:bodyPr/>
        <a:lstStyle/>
        <a:p>
          <a:r>
            <a:rPr lang="en-US" dirty="0"/>
            <a:t>Implementation Plan</a:t>
          </a:r>
        </a:p>
      </dgm:t>
    </dgm:pt>
    <dgm:pt modelId="{F3988583-76EB-47BC-8055-E4F521E96FAE}" type="parTrans" cxnId="{46BD6E72-4189-4203-B3FA-8DD2A8973469}">
      <dgm:prSet/>
      <dgm:spPr/>
      <dgm:t>
        <a:bodyPr/>
        <a:lstStyle/>
        <a:p>
          <a:endParaRPr lang="en-US"/>
        </a:p>
      </dgm:t>
    </dgm:pt>
    <dgm:pt modelId="{618BBF28-740C-42FC-B0FB-67CD7D4B6329}" type="sibTrans" cxnId="{46BD6E72-4189-4203-B3FA-8DD2A8973469}">
      <dgm:prSet/>
      <dgm:spPr/>
      <dgm:t>
        <a:bodyPr/>
        <a:lstStyle/>
        <a:p>
          <a:endParaRPr lang="en-US"/>
        </a:p>
      </dgm:t>
    </dgm:pt>
    <dgm:pt modelId="{3941B7E5-BE6C-44A6-8E21-B77235B7A179}" type="pres">
      <dgm:prSet presAssocID="{D1C3094D-17D6-4571-9143-692DE291585B}" presName="Name0" presStyleCnt="0">
        <dgm:presLayoutVars>
          <dgm:chMax val="7"/>
          <dgm:chPref val="7"/>
          <dgm:dir/>
        </dgm:presLayoutVars>
      </dgm:prSet>
      <dgm:spPr/>
    </dgm:pt>
    <dgm:pt modelId="{C10CD169-725F-4799-9CE0-8324B485DDD3}" type="pres">
      <dgm:prSet presAssocID="{D1C3094D-17D6-4571-9143-692DE291585B}" presName="Name1" presStyleCnt="0"/>
      <dgm:spPr/>
    </dgm:pt>
    <dgm:pt modelId="{4A198DAB-B3CA-4107-835E-D7FD82B2D8EE}" type="pres">
      <dgm:prSet presAssocID="{D1C3094D-17D6-4571-9143-692DE291585B}" presName="cycle" presStyleCnt="0"/>
      <dgm:spPr/>
    </dgm:pt>
    <dgm:pt modelId="{0BB40C5C-4D37-49FE-8CB5-3F2E35C2FF8C}" type="pres">
      <dgm:prSet presAssocID="{D1C3094D-17D6-4571-9143-692DE291585B}" presName="srcNode" presStyleLbl="node1" presStyleIdx="0" presStyleCnt="5"/>
      <dgm:spPr/>
    </dgm:pt>
    <dgm:pt modelId="{28F3365B-9AC6-4FCE-AED2-394B9D649177}" type="pres">
      <dgm:prSet presAssocID="{D1C3094D-17D6-4571-9143-692DE291585B}" presName="conn" presStyleLbl="parChTrans1D2" presStyleIdx="0" presStyleCnt="1"/>
      <dgm:spPr/>
    </dgm:pt>
    <dgm:pt modelId="{DD9EE5D9-BFE1-4377-8979-9A3FAF57535A}" type="pres">
      <dgm:prSet presAssocID="{D1C3094D-17D6-4571-9143-692DE291585B}" presName="extraNode" presStyleLbl="node1" presStyleIdx="0" presStyleCnt="5"/>
      <dgm:spPr/>
    </dgm:pt>
    <dgm:pt modelId="{A554B1A2-8D57-4537-99B2-F7181F7F9FEB}" type="pres">
      <dgm:prSet presAssocID="{D1C3094D-17D6-4571-9143-692DE291585B}" presName="dstNode" presStyleLbl="node1" presStyleIdx="0" presStyleCnt="5"/>
      <dgm:spPr/>
    </dgm:pt>
    <dgm:pt modelId="{48C56E92-B648-4AAA-AAA7-9ABD2ABAAB00}" type="pres">
      <dgm:prSet presAssocID="{E4E530D0-A503-425D-89E8-7EECB8FFCECF}" presName="text_1" presStyleLbl="node1" presStyleIdx="0" presStyleCnt="5">
        <dgm:presLayoutVars>
          <dgm:bulletEnabled val="1"/>
        </dgm:presLayoutVars>
      </dgm:prSet>
      <dgm:spPr/>
    </dgm:pt>
    <dgm:pt modelId="{888D8B24-F398-4D7A-BA8C-52385D07FEB3}" type="pres">
      <dgm:prSet presAssocID="{E4E530D0-A503-425D-89E8-7EECB8FFCECF}" presName="accent_1" presStyleCnt="0"/>
      <dgm:spPr/>
    </dgm:pt>
    <dgm:pt modelId="{0A5E7FF1-F5ED-465F-A55B-C467A6B8A137}" type="pres">
      <dgm:prSet presAssocID="{E4E530D0-A503-425D-89E8-7EECB8FFCECF}" presName="accentRepeatNode" presStyleLbl="solidFgAcc1" presStyleIdx="0" presStyleCnt="5"/>
      <dgm:spPr>
        <a:blipFill dpi="0" rotWithShape="0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121E87"/>
          </a:solidFill>
        </a:ln>
      </dgm:spPr>
    </dgm:pt>
    <dgm:pt modelId="{80851705-34BC-41BC-A75F-0F5CD3DBDBE8}" type="pres">
      <dgm:prSet presAssocID="{D2587C41-4FDC-4B78-B23A-21CDE17D1EE6}" presName="text_2" presStyleLbl="node1" presStyleIdx="1" presStyleCnt="5">
        <dgm:presLayoutVars>
          <dgm:bulletEnabled val="1"/>
        </dgm:presLayoutVars>
      </dgm:prSet>
      <dgm:spPr/>
    </dgm:pt>
    <dgm:pt modelId="{C23D6A59-5FA8-43D4-B613-71D228E5ED20}" type="pres">
      <dgm:prSet presAssocID="{D2587C41-4FDC-4B78-B23A-21CDE17D1EE6}" presName="accent_2" presStyleCnt="0"/>
      <dgm:spPr/>
    </dgm:pt>
    <dgm:pt modelId="{68C65FD6-22BE-437E-93D4-783240EA4535}" type="pres">
      <dgm:prSet presAssocID="{D2587C41-4FDC-4B78-B23A-21CDE17D1EE6}" presName="accentRepeatNode" presStyleLbl="solidFgAcc1" presStyleIdx="1" presStyleCnt="5"/>
      <dgm:spPr>
        <a:blipFill dpi="0" rotWithShape="0">
          <a:blip xmlns:r="http://schemas.openxmlformats.org/officeDocument/2006/relationships"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121E87"/>
          </a:solidFill>
        </a:ln>
      </dgm:spPr>
    </dgm:pt>
    <dgm:pt modelId="{4392BA03-BB92-4365-AE12-C911C4F26D2C}" type="pres">
      <dgm:prSet presAssocID="{6FE9FC87-773D-4E57-ADA4-5D0339399D31}" presName="text_3" presStyleLbl="node1" presStyleIdx="2" presStyleCnt="5">
        <dgm:presLayoutVars>
          <dgm:bulletEnabled val="1"/>
        </dgm:presLayoutVars>
      </dgm:prSet>
      <dgm:spPr/>
    </dgm:pt>
    <dgm:pt modelId="{1078C223-30C1-4FC9-B5CD-07FAD59F704B}" type="pres">
      <dgm:prSet presAssocID="{6FE9FC87-773D-4E57-ADA4-5D0339399D31}" presName="accent_3" presStyleCnt="0"/>
      <dgm:spPr/>
    </dgm:pt>
    <dgm:pt modelId="{03CA900D-BEF9-4868-A9F5-3E1DE133F45C}" type="pres">
      <dgm:prSet presAssocID="{6FE9FC87-773D-4E57-ADA4-5D0339399D31}" presName="accentRepeatNode" presStyleLbl="solidFgAcc1" presStyleIdx="2" presStyleCnt="5"/>
      <dgm:spPr>
        <a:blipFill dpi="0" rotWithShape="0">
          <a:blip xmlns:r="http://schemas.openxmlformats.org/officeDocument/2006/relationships"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121E87"/>
          </a:solidFill>
        </a:ln>
      </dgm:spPr>
    </dgm:pt>
    <dgm:pt modelId="{7DBFB818-0D33-4739-97D8-C572DB12F117}" type="pres">
      <dgm:prSet presAssocID="{C507FF38-D391-4453-93C4-4EAD72F2F8DD}" presName="text_4" presStyleLbl="node1" presStyleIdx="3" presStyleCnt="5">
        <dgm:presLayoutVars>
          <dgm:bulletEnabled val="1"/>
        </dgm:presLayoutVars>
      </dgm:prSet>
      <dgm:spPr/>
    </dgm:pt>
    <dgm:pt modelId="{D471093C-3E10-447B-A98B-CD4464D830FE}" type="pres">
      <dgm:prSet presAssocID="{C507FF38-D391-4453-93C4-4EAD72F2F8DD}" presName="accent_4" presStyleCnt="0"/>
      <dgm:spPr/>
    </dgm:pt>
    <dgm:pt modelId="{A4F10985-126E-4200-8B47-8FE37517AF21}" type="pres">
      <dgm:prSet presAssocID="{C507FF38-D391-4453-93C4-4EAD72F2F8DD}" presName="accentRepeatNode" presStyleLbl="solidFgAcc1" presStyleIdx="3" presStyleCnt="5"/>
      <dgm:spPr>
        <a:blipFill dpi="0" rotWithShape="0">
          <a:blip xmlns:r="http://schemas.openxmlformats.org/officeDocument/2006/relationships"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121E87"/>
          </a:solidFill>
        </a:ln>
      </dgm:spPr>
    </dgm:pt>
    <dgm:pt modelId="{B710B25C-8C90-483B-AD68-5FCD1DBE0AC6}" type="pres">
      <dgm:prSet presAssocID="{ECA230EE-224A-4B54-AE08-61C2D3D3E439}" presName="text_5" presStyleLbl="node1" presStyleIdx="4" presStyleCnt="5">
        <dgm:presLayoutVars>
          <dgm:bulletEnabled val="1"/>
        </dgm:presLayoutVars>
      </dgm:prSet>
      <dgm:spPr/>
    </dgm:pt>
    <dgm:pt modelId="{D01B10BC-7AF0-45A5-8D69-C07FABACE983}" type="pres">
      <dgm:prSet presAssocID="{ECA230EE-224A-4B54-AE08-61C2D3D3E439}" presName="accent_5" presStyleCnt="0"/>
      <dgm:spPr/>
    </dgm:pt>
    <dgm:pt modelId="{A2E7FDBF-69A2-49F3-BE4D-08AAE913E44D}" type="pres">
      <dgm:prSet presAssocID="{ECA230EE-224A-4B54-AE08-61C2D3D3E439}" presName="accentRepeatNode" presStyleLbl="solidFgAcc1" presStyleIdx="4" presStyleCnt="5"/>
      <dgm:spPr>
        <a:blipFill dpi="0" rotWithShape="0">
          <a:blip xmlns:r="http://schemas.openxmlformats.org/officeDocument/2006/relationships"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121E87"/>
          </a:solidFill>
        </a:ln>
      </dgm:spPr>
    </dgm:pt>
  </dgm:ptLst>
  <dgm:cxnLst>
    <dgm:cxn modelId="{9DBB8100-DC09-4EE6-81B5-B2BA82F775D3}" type="presOf" srcId="{6FE9FC87-773D-4E57-ADA4-5D0339399D31}" destId="{4392BA03-BB92-4365-AE12-C911C4F26D2C}" srcOrd="0" destOrd="0" presId="urn:microsoft.com/office/officeart/2008/layout/VerticalCurvedList"/>
    <dgm:cxn modelId="{E5C05938-A988-419B-B3C7-1B8FE5368DDC}" type="presOf" srcId="{E4E530D0-A503-425D-89E8-7EECB8FFCECF}" destId="{48C56E92-B648-4AAA-AAA7-9ABD2ABAAB00}" srcOrd="0" destOrd="0" presId="urn:microsoft.com/office/officeart/2008/layout/VerticalCurvedList"/>
    <dgm:cxn modelId="{D17F3941-DCDA-4B27-9482-AA7D2F53BF62}" type="presOf" srcId="{C507FF38-D391-4453-93C4-4EAD72F2F8DD}" destId="{7DBFB818-0D33-4739-97D8-C572DB12F117}" srcOrd="0" destOrd="0" presId="urn:microsoft.com/office/officeart/2008/layout/VerticalCurvedList"/>
    <dgm:cxn modelId="{B651B763-0776-47FD-9697-A0C8961BBD5A}" srcId="{D1C3094D-17D6-4571-9143-692DE291585B}" destId="{C507FF38-D391-4453-93C4-4EAD72F2F8DD}" srcOrd="3" destOrd="0" parTransId="{7B09577A-9003-47DD-BBF5-1E41C086E57E}" sibTransId="{1B61ECE4-064D-42A4-B6C6-A9801BD42E3A}"/>
    <dgm:cxn modelId="{B811F644-33B9-4406-B9E5-6ECD7F7E7EB9}" type="presOf" srcId="{D2587C41-4FDC-4B78-B23A-21CDE17D1EE6}" destId="{80851705-34BC-41BC-A75F-0F5CD3DBDBE8}" srcOrd="0" destOrd="0" presId="urn:microsoft.com/office/officeart/2008/layout/VerticalCurvedList"/>
    <dgm:cxn modelId="{46BD6E72-4189-4203-B3FA-8DD2A8973469}" srcId="{D1C3094D-17D6-4571-9143-692DE291585B}" destId="{ECA230EE-224A-4B54-AE08-61C2D3D3E439}" srcOrd="4" destOrd="0" parTransId="{F3988583-76EB-47BC-8055-E4F521E96FAE}" sibTransId="{618BBF28-740C-42FC-B0FB-67CD7D4B6329}"/>
    <dgm:cxn modelId="{63445A75-A1C8-4000-BE81-DAB75C7FD74D}" srcId="{D1C3094D-17D6-4571-9143-692DE291585B}" destId="{6FE9FC87-773D-4E57-ADA4-5D0339399D31}" srcOrd="2" destOrd="0" parTransId="{8370FC7E-EB16-427A-A5C8-79A4C8F4DDBA}" sibTransId="{C8E20F13-CCC0-45BB-82C2-FE593828C6BF}"/>
    <dgm:cxn modelId="{2F35DC86-D943-4CBF-AE81-60502389E083}" type="presOf" srcId="{ECA230EE-224A-4B54-AE08-61C2D3D3E439}" destId="{B710B25C-8C90-483B-AD68-5FCD1DBE0AC6}" srcOrd="0" destOrd="0" presId="urn:microsoft.com/office/officeart/2008/layout/VerticalCurvedList"/>
    <dgm:cxn modelId="{C0005BB5-0DBA-424A-AE8C-6179C424ACBC}" srcId="{D1C3094D-17D6-4571-9143-692DE291585B}" destId="{E4E530D0-A503-425D-89E8-7EECB8FFCECF}" srcOrd="0" destOrd="0" parTransId="{EDDA53E1-0D6F-49FE-A104-D305BFB66A90}" sibTransId="{4599AD62-EC9D-42EE-8C7D-30674446006D}"/>
    <dgm:cxn modelId="{E533A6C7-9DB4-40F8-9B6A-FAA565772269}" type="presOf" srcId="{D1C3094D-17D6-4571-9143-692DE291585B}" destId="{3941B7E5-BE6C-44A6-8E21-B77235B7A179}" srcOrd="0" destOrd="0" presId="urn:microsoft.com/office/officeart/2008/layout/VerticalCurvedList"/>
    <dgm:cxn modelId="{4893DADF-296B-48A4-845D-C6C6366F42EF}" srcId="{D1C3094D-17D6-4571-9143-692DE291585B}" destId="{D2587C41-4FDC-4B78-B23A-21CDE17D1EE6}" srcOrd="1" destOrd="0" parTransId="{B03EBA55-435D-4A9C-93D0-21F5201BB1EB}" sibTransId="{8D996838-2346-4ADE-8F76-8817F983A5BB}"/>
    <dgm:cxn modelId="{E7729CE5-2F16-44FC-AA5D-D57B5654306A}" type="presOf" srcId="{4599AD62-EC9D-42EE-8C7D-30674446006D}" destId="{28F3365B-9AC6-4FCE-AED2-394B9D649177}" srcOrd="0" destOrd="0" presId="urn:microsoft.com/office/officeart/2008/layout/VerticalCurvedList"/>
    <dgm:cxn modelId="{FEC2049C-86F1-4E6C-A1D7-D4CBB05CA217}" type="presParOf" srcId="{3941B7E5-BE6C-44A6-8E21-B77235B7A179}" destId="{C10CD169-725F-4799-9CE0-8324B485DDD3}" srcOrd="0" destOrd="0" presId="urn:microsoft.com/office/officeart/2008/layout/VerticalCurvedList"/>
    <dgm:cxn modelId="{B4507023-C637-424C-AD8F-F6D45FD4741F}" type="presParOf" srcId="{C10CD169-725F-4799-9CE0-8324B485DDD3}" destId="{4A198DAB-B3CA-4107-835E-D7FD82B2D8EE}" srcOrd="0" destOrd="0" presId="urn:microsoft.com/office/officeart/2008/layout/VerticalCurvedList"/>
    <dgm:cxn modelId="{05C78D6E-9E56-4A90-8585-9CC28E4DBCFE}" type="presParOf" srcId="{4A198DAB-B3CA-4107-835E-D7FD82B2D8EE}" destId="{0BB40C5C-4D37-49FE-8CB5-3F2E35C2FF8C}" srcOrd="0" destOrd="0" presId="urn:microsoft.com/office/officeart/2008/layout/VerticalCurvedList"/>
    <dgm:cxn modelId="{1AAD2B03-2310-44C5-9FFA-9B5EB8C44115}" type="presParOf" srcId="{4A198DAB-B3CA-4107-835E-D7FD82B2D8EE}" destId="{28F3365B-9AC6-4FCE-AED2-394B9D649177}" srcOrd="1" destOrd="0" presId="urn:microsoft.com/office/officeart/2008/layout/VerticalCurvedList"/>
    <dgm:cxn modelId="{F444A29E-4241-4DC2-9A2D-08B5CAA260A2}" type="presParOf" srcId="{4A198DAB-B3CA-4107-835E-D7FD82B2D8EE}" destId="{DD9EE5D9-BFE1-4377-8979-9A3FAF57535A}" srcOrd="2" destOrd="0" presId="urn:microsoft.com/office/officeart/2008/layout/VerticalCurvedList"/>
    <dgm:cxn modelId="{5E969EF0-BF15-4009-AA8A-D28DC9948CE3}" type="presParOf" srcId="{4A198DAB-B3CA-4107-835E-D7FD82B2D8EE}" destId="{A554B1A2-8D57-4537-99B2-F7181F7F9FEB}" srcOrd="3" destOrd="0" presId="urn:microsoft.com/office/officeart/2008/layout/VerticalCurvedList"/>
    <dgm:cxn modelId="{42E0120B-CE69-4C8B-ABE2-1EC96B373458}" type="presParOf" srcId="{C10CD169-725F-4799-9CE0-8324B485DDD3}" destId="{48C56E92-B648-4AAA-AAA7-9ABD2ABAAB00}" srcOrd="1" destOrd="0" presId="urn:microsoft.com/office/officeart/2008/layout/VerticalCurvedList"/>
    <dgm:cxn modelId="{31524BF0-3584-4AC8-8FAF-8AE379966CA0}" type="presParOf" srcId="{C10CD169-725F-4799-9CE0-8324B485DDD3}" destId="{888D8B24-F398-4D7A-BA8C-52385D07FEB3}" srcOrd="2" destOrd="0" presId="urn:microsoft.com/office/officeart/2008/layout/VerticalCurvedList"/>
    <dgm:cxn modelId="{22B25858-917B-4BE2-A6D7-10F012789B94}" type="presParOf" srcId="{888D8B24-F398-4D7A-BA8C-52385D07FEB3}" destId="{0A5E7FF1-F5ED-465F-A55B-C467A6B8A137}" srcOrd="0" destOrd="0" presId="urn:microsoft.com/office/officeart/2008/layout/VerticalCurvedList"/>
    <dgm:cxn modelId="{2152B8BD-7B5F-4ADF-B010-261E90B93435}" type="presParOf" srcId="{C10CD169-725F-4799-9CE0-8324B485DDD3}" destId="{80851705-34BC-41BC-A75F-0F5CD3DBDBE8}" srcOrd="3" destOrd="0" presId="urn:microsoft.com/office/officeart/2008/layout/VerticalCurvedList"/>
    <dgm:cxn modelId="{69B35E57-6B0B-4008-8168-F01BA8A84F9E}" type="presParOf" srcId="{C10CD169-725F-4799-9CE0-8324B485DDD3}" destId="{C23D6A59-5FA8-43D4-B613-71D228E5ED20}" srcOrd="4" destOrd="0" presId="urn:microsoft.com/office/officeart/2008/layout/VerticalCurvedList"/>
    <dgm:cxn modelId="{47F96555-D73F-4962-8505-9B7D8106A6D4}" type="presParOf" srcId="{C23D6A59-5FA8-43D4-B613-71D228E5ED20}" destId="{68C65FD6-22BE-437E-93D4-783240EA4535}" srcOrd="0" destOrd="0" presId="urn:microsoft.com/office/officeart/2008/layout/VerticalCurvedList"/>
    <dgm:cxn modelId="{7276ED2F-9096-4A1C-B6DD-EF7FEFAF560F}" type="presParOf" srcId="{C10CD169-725F-4799-9CE0-8324B485DDD3}" destId="{4392BA03-BB92-4365-AE12-C911C4F26D2C}" srcOrd="5" destOrd="0" presId="urn:microsoft.com/office/officeart/2008/layout/VerticalCurvedList"/>
    <dgm:cxn modelId="{E16D3640-BC0C-40F4-9301-77B54A9AF50F}" type="presParOf" srcId="{C10CD169-725F-4799-9CE0-8324B485DDD3}" destId="{1078C223-30C1-4FC9-B5CD-07FAD59F704B}" srcOrd="6" destOrd="0" presId="urn:microsoft.com/office/officeart/2008/layout/VerticalCurvedList"/>
    <dgm:cxn modelId="{B6BFB0B8-25B3-43C1-B73D-61385BD7BD2C}" type="presParOf" srcId="{1078C223-30C1-4FC9-B5CD-07FAD59F704B}" destId="{03CA900D-BEF9-4868-A9F5-3E1DE133F45C}" srcOrd="0" destOrd="0" presId="urn:microsoft.com/office/officeart/2008/layout/VerticalCurvedList"/>
    <dgm:cxn modelId="{7FC41482-155E-49D1-B56F-DC51BB4DE5BE}" type="presParOf" srcId="{C10CD169-725F-4799-9CE0-8324B485DDD3}" destId="{7DBFB818-0D33-4739-97D8-C572DB12F117}" srcOrd="7" destOrd="0" presId="urn:microsoft.com/office/officeart/2008/layout/VerticalCurvedList"/>
    <dgm:cxn modelId="{D0AEB707-BB65-4AF3-9F4F-6799976B96ED}" type="presParOf" srcId="{C10CD169-725F-4799-9CE0-8324B485DDD3}" destId="{D471093C-3E10-447B-A98B-CD4464D830FE}" srcOrd="8" destOrd="0" presId="urn:microsoft.com/office/officeart/2008/layout/VerticalCurvedList"/>
    <dgm:cxn modelId="{737D2D18-DDA2-4559-AFD2-101AA6D4457B}" type="presParOf" srcId="{D471093C-3E10-447B-A98B-CD4464D830FE}" destId="{A4F10985-126E-4200-8B47-8FE37517AF21}" srcOrd="0" destOrd="0" presId="urn:microsoft.com/office/officeart/2008/layout/VerticalCurvedList"/>
    <dgm:cxn modelId="{A8A55029-10BC-4374-9D6A-1548FFBCA0A0}" type="presParOf" srcId="{C10CD169-725F-4799-9CE0-8324B485DDD3}" destId="{B710B25C-8C90-483B-AD68-5FCD1DBE0AC6}" srcOrd="9" destOrd="0" presId="urn:microsoft.com/office/officeart/2008/layout/VerticalCurvedList"/>
    <dgm:cxn modelId="{E7EB55DD-2A5D-40F1-A609-53E89DDB90EE}" type="presParOf" srcId="{C10CD169-725F-4799-9CE0-8324B485DDD3}" destId="{D01B10BC-7AF0-45A5-8D69-C07FABACE983}" srcOrd="10" destOrd="0" presId="urn:microsoft.com/office/officeart/2008/layout/VerticalCurvedList"/>
    <dgm:cxn modelId="{0289ECE4-8EBA-49C5-AD63-CE71DC734910}" type="presParOf" srcId="{D01B10BC-7AF0-45A5-8D69-C07FABACE983}" destId="{A2E7FDBF-69A2-49F3-BE4D-08AAE913E4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D7EBDF-EB8F-40F3-B84D-E5BDF8B2B528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1EE416-8A27-4E45-A316-80299E26C8A0}">
      <dgm:prSet phldrT="[Text]" custT="1"/>
      <dgm:spPr>
        <a:solidFill>
          <a:srgbClr val="FFA800"/>
        </a:solidFill>
      </dgm:spPr>
      <dgm:t>
        <a:bodyPr/>
        <a:lstStyle/>
        <a:p>
          <a:r>
            <a:rPr lang="en-US" sz="2400" b="1" dirty="0">
              <a:solidFill>
                <a:srgbClr val="121E87"/>
              </a:solidFill>
            </a:rPr>
            <a:t>Awareness</a:t>
          </a:r>
        </a:p>
      </dgm:t>
    </dgm:pt>
    <dgm:pt modelId="{DCCD14AB-038A-45B3-832C-754402B6783C}" type="parTrans" cxnId="{CCCAE994-EDE9-434E-A630-D68ABF043CC1}">
      <dgm:prSet/>
      <dgm:spPr/>
      <dgm:t>
        <a:bodyPr/>
        <a:lstStyle/>
        <a:p>
          <a:endParaRPr lang="en-US"/>
        </a:p>
      </dgm:t>
    </dgm:pt>
    <dgm:pt modelId="{D8D6055B-C347-4AA2-86AD-B37195B31BE3}" type="sibTrans" cxnId="{CCCAE994-EDE9-434E-A630-D68ABF043CC1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05BDDA-2EA6-4EB8-9850-D044A822434D}">
      <dgm:prSet phldrT="[Text]" custT="1"/>
      <dgm:spPr>
        <a:solidFill>
          <a:srgbClr val="FFA800"/>
        </a:solidFill>
      </dgm:spPr>
      <dgm:t>
        <a:bodyPr/>
        <a:lstStyle/>
        <a:p>
          <a:pPr algn="l"/>
          <a:r>
            <a:rPr lang="en-US" sz="2400" b="1" dirty="0">
              <a:solidFill>
                <a:srgbClr val="121E87"/>
              </a:solidFill>
            </a:rPr>
            <a:t>Belief</a:t>
          </a:r>
        </a:p>
      </dgm:t>
    </dgm:pt>
    <dgm:pt modelId="{16194A03-70AC-4691-B847-5AB487EFB809}" type="parTrans" cxnId="{F7E74C1A-4544-4B38-BB86-627ED14A9C68}">
      <dgm:prSet/>
      <dgm:spPr/>
      <dgm:t>
        <a:bodyPr/>
        <a:lstStyle/>
        <a:p>
          <a:endParaRPr lang="en-US"/>
        </a:p>
      </dgm:t>
    </dgm:pt>
    <dgm:pt modelId="{6A6A3F21-DAAF-466F-9868-DA90DF5B1826}" type="sibTrans" cxnId="{F7E74C1A-4544-4B38-BB86-627ED14A9C68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4123F42-A2E1-4BB4-8B47-22194D8AE980}">
      <dgm:prSet phldrT="[Text]" custT="1"/>
      <dgm:spPr>
        <a:solidFill>
          <a:srgbClr val="FFA800"/>
        </a:solidFill>
      </dgm:spPr>
      <dgm:t>
        <a:bodyPr/>
        <a:lstStyle/>
        <a:p>
          <a:r>
            <a:rPr lang="en-US" sz="2400" b="1" dirty="0">
              <a:solidFill>
                <a:srgbClr val="121E87"/>
              </a:solidFill>
            </a:rPr>
            <a:t>Understanding</a:t>
          </a:r>
        </a:p>
      </dgm:t>
    </dgm:pt>
    <dgm:pt modelId="{81316387-D6A4-4AE9-BE3C-338AD41433DE}" type="parTrans" cxnId="{FA9C19A2-9EE7-4EBB-A5DB-0D0B2EC4B0AD}">
      <dgm:prSet/>
      <dgm:spPr/>
      <dgm:t>
        <a:bodyPr/>
        <a:lstStyle/>
        <a:p>
          <a:endParaRPr lang="en-US"/>
        </a:p>
      </dgm:t>
    </dgm:pt>
    <dgm:pt modelId="{A5857AB7-6513-4871-B690-BEBBFF9DED47}" type="sibTrans" cxnId="{FA9C19A2-9EE7-4EBB-A5DB-0D0B2EC4B0AD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8B04062-CECE-4963-A8CA-3760D129EA8E}" type="pres">
      <dgm:prSet presAssocID="{83D7EBDF-EB8F-40F3-B84D-E5BDF8B2B528}" presName="Name0" presStyleCnt="0">
        <dgm:presLayoutVars>
          <dgm:chMax val="7"/>
          <dgm:chPref val="7"/>
          <dgm:dir/>
        </dgm:presLayoutVars>
      </dgm:prSet>
      <dgm:spPr/>
    </dgm:pt>
    <dgm:pt modelId="{E9D50AB9-9DD4-4B55-86D9-F022891799BE}" type="pres">
      <dgm:prSet presAssocID="{83D7EBDF-EB8F-40F3-B84D-E5BDF8B2B528}" presName="dot1" presStyleLbl="alignNode1" presStyleIdx="0" presStyleCnt="12"/>
      <dgm:spPr>
        <a:solidFill>
          <a:srgbClr val="121E87"/>
        </a:solidFill>
      </dgm:spPr>
    </dgm:pt>
    <dgm:pt modelId="{25BF7768-4A50-4410-AC4A-1AB5D88A1E41}" type="pres">
      <dgm:prSet presAssocID="{83D7EBDF-EB8F-40F3-B84D-E5BDF8B2B528}" presName="dot2" presStyleLbl="alignNode1" presStyleIdx="1" presStyleCnt="12"/>
      <dgm:spPr>
        <a:solidFill>
          <a:srgbClr val="121E87"/>
        </a:solidFill>
      </dgm:spPr>
    </dgm:pt>
    <dgm:pt modelId="{144FA47C-2730-4F77-8E7A-B0BA998FB092}" type="pres">
      <dgm:prSet presAssocID="{83D7EBDF-EB8F-40F3-B84D-E5BDF8B2B528}" presName="dot3" presStyleLbl="alignNode1" presStyleIdx="2" presStyleCnt="12"/>
      <dgm:spPr>
        <a:solidFill>
          <a:srgbClr val="121E87"/>
        </a:solidFill>
      </dgm:spPr>
    </dgm:pt>
    <dgm:pt modelId="{F677B0DD-2D2F-4172-A4B8-4D3E534E7672}" type="pres">
      <dgm:prSet presAssocID="{83D7EBDF-EB8F-40F3-B84D-E5BDF8B2B528}" presName="dot4" presStyleLbl="alignNode1" presStyleIdx="3" presStyleCnt="12"/>
      <dgm:spPr>
        <a:solidFill>
          <a:srgbClr val="121E87"/>
        </a:solidFill>
      </dgm:spPr>
    </dgm:pt>
    <dgm:pt modelId="{C692EAED-90C8-4EA9-B354-4AA879421A48}" type="pres">
      <dgm:prSet presAssocID="{83D7EBDF-EB8F-40F3-B84D-E5BDF8B2B528}" presName="dot5" presStyleLbl="alignNode1" presStyleIdx="4" presStyleCnt="12"/>
      <dgm:spPr>
        <a:solidFill>
          <a:srgbClr val="121E87"/>
        </a:solidFill>
      </dgm:spPr>
    </dgm:pt>
    <dgm:pt modelId="{92ABD8B7-8806-4E0E-AB85-1806EC23900A}" type="pres">
      <dgm:prSet presAssocID="{83D7EBDF-EB8F-40F3-B84D-E5BDF8B2B528}" presName="dotArrow1" presStyleLbl="alignNode1" presStyleIdx="5" presStyleCnt="12"/>
      <dgm:spPr>
        <a:solidFill>
          <a:srgbClr val="121E87"/>
        </a:solidFill>
      </dgm:spPr>
    </dgm:pt>
    <dgm:pt modelId="{9B3AAC68-F89C-4EA5-AA53-FC4280F39FC5}" type="pres">
      <dgm:prSet presAssocID="{83D7EBDF-EB8F-40F3-B84D-E5BDF8B2B528}" presName="dotArrow2" presStyleLbl="alignNode1" presStyleIdx="6" presStyleCnt="12"/>
      <dgm:spPr>
        <a:solidFill>
          <a:srgbClr val="121E87"/>
        </a:solidFill>
      </dgm:spPr>
    </dgm:pt>
    <dgm:pt modelId="{0442E825-F837-416F-9241-CBBD3F2D5546}" type="pres">
      <dgm:prSet presAssocID="{83D7EBDF-EB8F-40F3-B84D-E5BDF8B2B528}" presName="dotArrow3" presStyleLbl="alignNode1" presStyleIdx="7" presStyleCnt="12"/>
      <dgm:spPr>
        <a:solidFill>
          <a:srgbClr val="121E87"/>
        </a:solidFill>
      </dgm:spPr>
    </dgm:pt>
    <dgm:pt modelId="{8EA368CB-06B5-42B2-8F4C-A51C9D7F26A5}" type="pres">
      <dgm:prSet presAssocID="{83D7EBDF-EB8F-40F3-B84D-E5BDF8B2B528}" presName="dotArrow4" presStyleLbl="alignNode1" presStyleIdx="8" presStyleCnt="12"/>
      <dgm:spPr>
        <a:solidFill>
          <a:srgbClr val="121E87"/>
        </a:solidFill>
      </dgm:spPr>
    </dgm:pt>
    <dgm:pt modelId="{10F0C8A8-E419-47F9-B190-97EAFF8CDB77}" type="pres">
      <dgm:prSet presAssocID="{83D7EBDF-EB8F-40F3-B84D-E5BDF8B2B528}" presName="dotArrow5" presStyleLbl="alignNode1" presStyleIdx="9" presStyleCnt="12"/>
      <dgm:spPr>
        <a:solidFill>
          <a:srgbClr val="121E87"/>
        </a:solidFill>
      </dgm:spPr>
    </dgm:pt>
    <dgm:pt modelId="{3A87A0E8-2499-4287-8A2B-B00BEB2D4E7E}" type="pres">
      <dgm:prSet presAssocID="{83D7EBDF-EB8F-40F3-B84D-E5BDF8B2B528}" presName="dotArrow6" presStyleLbl="alignNode1" presStyleIdx="10" presStyleCnt="12"/>
      <dgm:spPr>
        <a:solidFill>
          <a:srgbClr val="121E87"/>
        </a:solidFill>
      </dgm:spPr>
    </dgm:pt>
    <dgm:pt modelId="{92963CB7-8E11-4840-A378-B00C78080956}" type="pres">
      <dgm:prSet presAssocID="{83D7EBDF-EB8F-40F3-B84D-E5BDF8B2B528}" presName="dotArrow7" presStyleLbl="alignNode1" presStyleIdx="11" presStyleCnt="12"/>
      <dgm:spPr>
        <a:solidFill>
          <a:srgbClr val="121E87"/>
        </a:solidFill>
      </dgm:spPr>
    </dgm:pt>
    <dgm:pt modelId="{209F6BB2-5AB9-47D1-B1F2-429522ECF06D}" type="pres">
      <dgm:prSet presAssocID="{891EE416-8A27-4E45-A316-80299E26C8A0}" presName="parTx1" presStyleLbl="node1" presStyleIdx="0" presStyleCnt="3"/>
      <dgm:spPr/>
    </dgm:pt>
    <dgm:pt modelId="{52E02F54-B173-4D6C-9C8C-FA67F783BA86}" type="pres">
      <dgm:prSet presAssocID="{D8D6055B-C347-4AA2-86AD-B37195B31BE3}" presName="picture1" presStyleCnt="0"/>
      <dgm:spPr/>
    </dgm:pt>
    <dgm:pt modelId="{A06DF5CC-5015-453C-A64C-1C68CEE296EE}" type="pres">
      <dgm:prSet presAssocID="{D8D6055B-C347-4AA2-86AD-B37195B31BE3}" presName="imageRepeatNode" presStyleLbl="fgImgPlace1" presStyleIdx="0" presStyleCnt="3"/>
      <dgm:spPr/>
    </dgm:pt>
    <dgm:pt modelId="{3C0B3113-C6CB-4B8D-A747-C615B7D1DD9D}" type="pres">
      <dgm:prSet presAssocID="{F4123F42-A2E1-4BB4-8B47-22194D8AE980}" presName="parTx2" presStyleLbl="node1" presStyleIdx="1" presStyleCnt="3" custScaleX="130040" custLinFactNeighborX="20928" custLinFactNeighborY="-448"/>
      <dgm:spPr/>
    </dgm:pt>
    <dgm:pt modelId="{4345B9B8-E3AD-4C56-97C6-9D09EEACA0DA}" type="pres">
      <dgm:prSet presAssocID="{A5857AB7-6513-4871-B690-BEBBFF9DED47}" presName="picture2" presStyleCnt="0"/>
      <dgm:spPr/>
    </dgm:pt>
    <dgm:pt modelId="{0F3EF2B0-8E9E-4DE9-98A9-7FC01780827D}" type="pres">
      <dgm:prSet presAssocID="{A5857AB7-6513-4871-B690-BEBBFF9DED47}" presName="imageRepeatNode" presStyleLbl="fgImgPlace1" presStyleIdx="1" presStyleCnt="3"/>
      <dgm:spPr/>
    </dgm:pt>
    <dgm:pt modelId="{311A6F78-6393-4597-8F43-559CA0979DAA}" type="pres">
      <dgm:prSet presAssocID="{4905BDDA-2EA6-4EB8-9850-D044A822434D}" presName="parTx3" presStyleLbl="node1" presStyleIdx="2" presStyleCnt="3"/>
      <dgm:spPr/>
    </dgm:pt>
    <dgm:pt modelId="{ACF5894F-EB2D-4F08-9C86-F12502F5DFF8}" type="pres">
      <dgm:prSet presAssocID="{6A6A3F21-DAAF-466F-9868-DA90DF5B1826}" presName="picture3" presStyleCnt="0"/>
      <dgm:spPr/>
    </dgm:pt>
    <dgm:pt modelId="{A7F8D8E0-6620-48B7-9093-31E58069D2E0}" type="pres">
      <dgm:prSet presAssocID="{6A6A3F21-DAAF-466F-9868-DA90DF5B1826}" presName="imageRepeatNode" presStyleLbl="fgImgPlace1" presStyleIdx="2" presStyleCnt="3"/>
      <dgm:spPr/>
    </dgm:pt>
  </dgm:ptLst>
  <dgm:cxnLst>
    <dgm:cxn modelId="{F7E74C1A-4544-4B38-BB86-627ED14A9C68}" srcId="{83D7EBDF-EB8F-40F3-B84D-E5BDF8B2B528}" destId="{4905BDDA-2EA6-4EB8-9850-D044A822434D}" srcOrd="2" destOrd="0" parTransId="{16194A03-70AC-4691-B847-5AB487EFB809}" sibTransId="{6A6A3F21-DAAF-466F-9868-DA90DF5B1826}"/>
    <dgm:cxn modelId="{DD3B8941-0D09-4053-8762-2A8D17354C55}" type="presOf" srcId="{D8D6055B-C347-4AA2-86AD-B37195B31BE3}" destId="{A06DF5CC-5015-453C-A64C-1C68CEE296EE}" srcOrd="0" destOrd="0" presId="urn:microsoft.com/office/officeart/2008/layout/AscendingPictureAccentProcess"/>
    <dgm:cxn modelId="{C4874242-D419-47C6-8B4F-DE5E579B5582}" type="presOf" srcId="{6A6A3F21-DAAF-466F-9868-DA90DF5B1826}" destId="{A7F8D8E0-6620-48B7-9093-31E58069D2E0}" srcOrd="0" destOrd="0" presId="urn:microsoft.com/office/officeart/2008/layout/AscendingPictureAccentProcess"/>
    <dgm:cxn modelId="{68236F43-2359-4409-8CC2-2CE2A27AC665}" type="presOf" srcId="{4905BDDA-2EA6-4EB8-9850-D044A822434D}" destId="{311A6F78-6393-4597-8F43-559CA0979DAA}" srcOrd="0" destOrd="0" presId="urn:microsoft.com/office/officeart/2008/layout/AscendingPictureAccentProcess"/>
    <dgm:cxn modelId="{21706748-3EEB-49A4-9885-4059E3D47893}" type="presOf" srcId="{A5857AB7-6513-4871-B690-BEBBFF9DED47}" destId="{0F3EF2B0-8E9E-4DE9-98A9-7FC01780827D}" srcOrd="0" destOrd="0" presId="urn:microsoft.com/office/officeart/2008/layout/AscendingPictureAccentProcess"/>
    <dgm:cxn modelId="{5869AE7E-C869-4176-8674-051DC50A8B32}" type="presOf" srcId="{83D7EBDF-EB8F-40F3-B84D-E5BDF8B2B528}" destId="{98B04062-CECE-4963-A8CA-3760D129EA8E}" srcOrd="0" destOrd="0" presId="urn:microsoft.com/office/officeart/2008/layout/AscendingPictureAccentProcess"/>
    <dgm:cxn modelId="{CCCAE994-EDE9-434E-A630-D68ABF043CC1}" srcId="{83D7EBDF-EB8F-40F3-B84D-E5BDF8B2B528}" destId="{891EE416-8A27-4E45-A316-80299E26C8A0}" srcOrd="0" destOrd="0" parTransId="{DCCD14AB-038A-45B3-832C-754402B6783C}" sibTransId="{D8D6055B-C347-4AA2-86AD-B37195B31BE3}"/>
    <dgm:cxn modelId="{FA9C19A2-9EE7-4EBB-A5DB-0D0B2EC4B0AD}" srcId="{83D7EBDF-EB8F-40F3-B84D-E5BDF8B2B528}" destId="{F4123F42-A2E1-4BB4-8B47-22194D8AE980}" srcOrd="1" destOrd="0" parTransId="{81316387-D6A4-4AE9-BE3C-338AD41433DE}" sibTransId="{A5857AB7-6513-4871-B690-BEBBFF9DED47}"/>
    <dgm:cxn modelId="{191DDBCE-73CC-4924-81E6-1DCEDB1F1E5E}" type="presOf" srcId="{891EE416-8A27-4E45-A316-80299E26C8A0}" destId="{209F6BB2-5AB9-47D1-B1F2-429522ECF06D}" srcOrd="0" destOrd="0" presId="urn:microsoft.com/office/officeart/2008/layout/AscendingPictureAccentProcess"/>
    <dgm:cxn modelId="{33C6ACDA-5E65-45B9-B1DF-9F295F6CEFC1}" type="presOf" srcId="{F4123F42-A2E1-4BB4-8B47-22194D8AE980}" destId="{3C0B3113-C6CB-4B8D-A747-C615B7D1DD9D}" srcOrd="0" destOrd="0" presId="urn:microsoft.com/office/officeart/2008/layout/AscendingPictureAccentProcess"/>
    <dgm:cxn modelId="{3DE5F426-DF95-42B3-9C7B-DE1D6CB60DC0}" type="presParOf" srcId="{98B04062-CECE-4963-A8CA-3760D129EA8E}" destId="{E9D50AB9-9DD4-4B55-86D9-F022891799BE}" srcOrd="0" destOrd="0" presId="urn:microsoft.com/office/officeart/2008/layout/AscendingPictureAccentProcess"/>
    <dgm:cxn modelId="{74990A37-9F6A-4E78-8F54-6058EE604FDD}" type="presParOf" srcId="{98B04062-CECE-4963-A8CA-3760D129EA8E}" destId="{25BF7768-4A50-4410-AC4A-1AB5D88A1E41}" srcOrd="1" destOrd="0" presId="urn:microsoft.com/office/officeart/2008/layout/AscendingPictureAccentProcess"/>
    <dgm:cxn modelId="{A1180072-97AA-4D4D-A174-5F2EB4255535}" type="presParOf" srcId="{98B04062-CECE-4963-A8CA-3760D129EA8E}" destId="{144FA47C-2730-4F77-8E7A-B0BA998FB092}" srcOrd="2" destOrd="0" presId="urn:microsoft.com/office/officeart/2008/layout/AscendingPictureAccentProcess"/>
    <dgm:cxn modelId="{6567FDC4-BABA-4F2D-8EE4-A8688EB60ABD}" type="presParOf" srcId="{98B04062-CECE-4963-A8CA-3760D129EA8E}" destId="{F677B0DD-2D2F-4172-A4B8-4D3E534E7672}" srcOrd="3" destOrd="0" presId="urn:microsoft.com/office/officeart/2008/layout/AscendingPictureAccentProcess"/>
    <dgm:cxn modelId="{0285F5F1-27F9-42BD-912A-BEA2125B3864}" type="presParOf" srcId="{98B04062-CECE-4963-A8CA-3760D129EA8E}" destId="{C692EAED-90C8-4EA9-B354-4AA879421A48}" srcOrd="4" destOrd="0" presId="urn:microsoft.com/office/officeart/2008/layout/AscendingPictureAccentProcess"/>
    <dgm:cxn modelId="{321A3F42-78C6-434E-BD51-C16BA57045EB}" type="presParOf" srcId="{98B04062-CECE-4963-A8CA-3760D129EA8E}" destId="{92ABD8B7-8806-4E0E-AB85-1806EC23900A}" srcOrd="5" destOrd="0" presId="urn:microsoft.com/office/officeart/2008/layout/AscendingPictureAccentProcess"/>
    <dgm:cxn modelId="{8E151EC7-75A4-4B71-A85F-B4B953B4F867}" type="presParOf" srcId="{98B04062-CECE-4963-A8CA-3760D129EA8E}" destId="{9B3AAC68-F89C-4EA5-AA53-FC4280F39FC5}" srcOrd="6" destOrd="0" presId="urn:microsoft.com/office/officeart/2008/layout/AscendingPictureAccentProcess"/>
    <dgm:cxn modelId="{0DA54B07-C082-41C6-A331-E59C2E03F406}" type="presParOf" srcId="{98B04062-CECE-4963-A8CA-3760D129EA8E}" destId="{0442E825-F837-416F-9241-CBBD3F2D5546}" srcOrd="7" destOrd="0" presId="urn:microsoft.com/office/officeart/2008/layout/AscendingPictureAccentProcess"/>
    <dgm:cxn modelId="{55CA769F-D310-4906-8B0C-D0C8BE7461F1}" type="presParOf" srcId="{98B04062-CECE-4963-A8CA-3760D129EA8E}" destId="{8EA368CB-06B5-42B2-8F4C-A51C9D7F26A5}" srcOrd="8" destOrd="0" presId="urn:microsoft.com/office/officeart/2008/layout/AscendingPictureAccentProcess"/>
    <dgm:cxn modelId="{E8E9C04C-0A39-4E95-92C9-5FDAE4B487FE}" type="presParOf" srcId="{98B04062-CECE-4963-A8CA-3760D129EA8E}" destId="{10F0C8A8-E419-47F9-B190-97EAFF8CDB77}" srcOrd="9" destOrd="0" presId="urn:microsoft.com/office/officeart/2008/layout/AscendingPictureAccentProcess"/>
    <dgm:cxn modelId="{BBBF1EA8-5F2B-444D-9404-2B32AE626498}" type="presParOf" srcId="{98B04062-CECE-4963-A8CA-3760D129EA8E}" destId="{3A87A0E8-2499-4287-8A2B-B00BEB2D4E7E}" srcOrd="10" destOrd="0" presId="urn:microsoft.com/office/officeart/2008/layout/AscendingPictureAccentProcess"/>
    <dgm:cxn modelId="{38654295-AC40-4215-9A53-C7097A412B45}" type="presParOf" srcId="{98B04062-CECE-4963-A8CA-3760D129EA8E}" destId="{92963CB7-8E11-4840-A378-B00C78080956}" srcOrd="11" destOrd="0" presId="urn:microsoft.com/office/officeart/2008/layout/AscendingPictureAccentProcess"/>
    <dgm:cxn modelId="{90186142-1FEC-41EF-BF0C-F912470D08E3}" type="presParOf" srcId="{98B04062-CECE-4963-A8CA-3760D129EA8E}" destId="{209F6BB2-5AB9-47D1-B1F2-429522ECF06D}" srcOrd="12" destOrd="0" presId="urn:microsoft.com/office/officeart/2008/layout/AscendingPictureAccentProcess"/>
    <dgm:cxn modelId="{3C4171C5-0FB3-4B4B-98AD-784E66362EA0}" type="presParOf" srcId="{98B04062-CECE-4963-A8CA-3760D129EA8E}" destId="{52E02F54-B173-4D6C-9C8C-FA67F783BA86}" srcOrd="13" destOrd="0" presId="urn:microsoft.com/office/officeart/2008/layout/AscendingPictureAccentProcess"/>
    <dgm:cxn modelId="{0003DD3C-5CEF-4DC0-8631-36E112FB2CD1}" type="presParOf" srcId="{52E02F54-B173-4D6C-9C8C-FA67F783BA86}" destId="{A06DF5CC-5015-453C-A64C-1C68CEE296EE}" srcOrd="0" destOrd="0" presId="urn:microsoft.com/office/officeart/2008/layout/AscendingPictureAccentProcess"/>
    <dgm:cxn modelId="{0B2C61A6-4E3F-4D89-BF34-0BC71302D265}" type="presParOf" srcId="{98B04062-CECE-4963-A8CA-3760D129EA8E}" destId="{3C0B3113-C6CB-4B8D-A747-C615B7D1DD9D}" srcOrd="14" destOrd="0" presId="urn:microsoft.com/office/officeart/2008/layout/AscendingPictureAccentProcess"/>
    <dgm:cxn modelId="{7B79C3C0-0858-40B5-B449-260D0BCF30E5}" type="presParOf" srcId="{98B04062-CECE-4963-A8CA-3760D129EA8E}" destId="{4345B9B8-E3AD-4C56-97C6-9D09EEACA0DA}" srcOrd="15" destOrd="0" presId="urn:microsoft.com/office/officeart/2008/layout/AscendingPictureAccentProcess"/>
    <dgm:cxn modelId="{E5769BEF-B49C-4E73-B5C8-FF1EE1EE767B}" type="presParOf" srcId="{4345B9B8-E3AD-4C56-97C6-9D09EEACA0DA}" destId="{0F3EF2B0-8E9E-4DE9-98A9-7FC01780827D}" srcOrd="0" destOrd="0" presId="urn:microsoft.com/office/officeart/2008/layout/AscendingPictureAccentProcess"/>
    <dgm:cxn modelId="{AD2B76C4-5CEB-4549-BCC3-8A698EE33262}" type="presParOf" srcId="{98B04062-CECE-4963-A8CA-3760D129EA8E}" destId="{311A6F78-6393-4597-8F43-559CA0979DAA}" srcOrd="16" destOrd="0" presId="urn:microsoft.com/office/officeart/2008/layout/AscendingPictureAccentProcess"/>
    <dgm:cxn modelId="{92CA082F-5308-43C5-A68B-4C44245E6583}" type="presParOf" srcId="{98B04062-CECE-4963-A8CA-3760D129EA8E}" destId="{ACF5894F-EB2D-4F08-9C86-F12502F5DFF8}" srcOrd="17" destOrd="0" presId="urn:microsoft.com/office/officeart/2008/layout/AscendingPictureAccentProcess"/>
    <dgm:cxn modelId="{E6CC1D5F-8CEB-4702-84D0-9C4C421D35F5}" type="presParOf" srcId="{ACF5894F-EB2D-4F08-9C86-F12502F5DFF8}" destId="{A7F8D8E0-6620-48B7-9093-31E58069D2E0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D7EBDF-EB8F-40F3-B84D-E5BDF8B2B528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1EE416-8A27-4E45-A316-80299E26C8A0}">
      <dgm:prSet phldrT="[Text]" custT="1"/>
      <dgm:spPr>
        <a:solidFill>
          <a:srgbClr val="FFA800"/>
        </a:solidFill>
      </dgm:spPr>
      <dgm:t>
        <a:bodyPr/>
        <a:lstStyle/>
        <a:p>
          <a:r>
            <a:rPr lang="en-US" sz="2400" b="1" dirty="0">
              <a:solidFill>
                <a:srgbClr val="121E87"/>
              </a:solidFill>
            </a:rPr>
            <a:t>Engagement</a:t>
          </a:r>
        </a:p>
      </dgm:t>
    </dgm:pt>
    <dgm:pt modelId="{DCCD14AB-038A-45B3-832C-754402B6783C}" type="parTrans" cxnId="{CCCAE994-EDE9-434E-A630-D68ABF043CC1}">
      <dgm:prSet/>
      <dgm:spPr/>
      <dgm:t>
        <a:bodyPr/>
        <a:lstStyle/>
        <a:p>
          <a:endParaRPr lang="en-US"/>
        </a:p>
      </dgm:t>
    </dgm:pt>
    <dgm:pt modelId="{D8D6055B-C347-4AA2-86AD-B37195B31BE3}" type="sibTrans" cxnId="{CCCAE994-EDE9-434E-A630-D68ABF043CC1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05BDDA-2EA6-4EB8-9850-D044A822434D}">
      <dgm:prSet phldrT="[Text]" custT="1"/>
      <dgm:spPr>
        <a:solidFill>
          <a:srgbClr val="FFA800"/>
        </a:solidFill>
      </dgm:spPr>
      <dgm:t>
        <a:bodyPr/>
        <a:lstStyle/>
        <a:p>
          <a:pPr algn="l"/>
          <a:r>
            <a:rPr lang="en-US" sz="2400" b="1" dirty="0">
              <a:solidFill>
                <a:srgbClr val="121E87"/>
              </a:solidFill>
            </a:rPr>
            <a:t>Decisions</a:t>
          </a:r>
        </a:p>
      </dgm:t>
    </dgm:pt>
    <dgm:pt modelId="{16194A03-70AC-4691-B847-5AB487EFB809}" type="parTrans" cxnId="{F7E74C1A-4544-4B38-BB86-627ED14A9C68}">
      <dgm:prSet/>
      <dgm:spPr/>
      <dgm:t>
        <a:bodyPr/>
        <a:lstStyle/>
        <a:p>
          <a:endParaRPr lang="en-US"/>
        </a:p>
      </dgm:t>
    </dgm:pt>
    <dgm:pt modelId="{6A6A3F21-DAAF-466F-9868-DA90DF5B1826}" type="sibTrans" cxnId="{F7E74C1A-4544-4B38-BB86-627ED14A9C68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4123F42-A2E1-4BB4-8B47-22194D8AE980}">
      <dgm:prSet phldrT="[Text]" custT="1"/>
      <dgm:spPr>
        <a:solidFill>
          <a:srgbClr val="FFA800"/>
        </a:solidFill>
      </dgm:spPr>
      <dgm:t>
        <a:bodyPr/>
        <a:lstStyle/>
        <a:p>
          <a:r>
            <a:rPr lang="en-US" sz="2400" b="1" dirty="0">
              <a:solidFill>
                <a:srgbClr val="121E87"/>
              </a:solidFill>
            </a:rPr>
            <a:t>Advocacy</a:t>
          </a:r>
        </a:p>
      </dgm:t>
    </dgm:pt>
    <dgm:pt modelId="{81316387-D6A4-4AE9-BE3C-338AD41433DE}" type="parTrans" cxnId="{FA9C19A2-9EE7-4EBB-A5DB-0D0B2EC4B0AD}">
      <dgm:prSet/>
      <dgm:spPr/>
      <dgm:t>
        <a:bodyPr/>
        <a:lstStyle/>
        <a:p>
          <a:endParaRPr lang="en-US"/>
        </a:p>
      </dgm:t>
    </dgm:pt>
    <dgm:pt modelId="{A5857AB7-6513-4871-B690-BEBBFF9DED47}" type="sibTrans" cxnId="{FA9C19A2-9EE7-4EBB-A5DB-0D0B2EC4B0AD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8B04062-CECE-4963-A8CA-3760D129EA8E}" type="pres">
      <dgm:prSet presAssocID="{83D7EBDF-EB8F-40F3-B84D-E5BDF8B2B528}" presName="Name0" presStyleCnt="0">
        <dgm:presLayoutVars>
          <dgm:chMax val="7"/>
          <dgm:chPref val="7"/>
          <dgm:dir/>
        </dgm:presLayoutVars>
      </dgm:prSet>
      <dgm:spPr/>
    </dgm:pt>
    <dgm:pt modelId="{E9D50AB9-9DD4-4B55-86D9-F022891799BE}" type="pres">
      <dgm:prSet presAssocID="{83D7EBDF-EB8F-40F3-B84D-E5BDF8B2B528}" presName="dot1" presStyleLbl="alignNode1" presStyleIdx="0" presStyleCnt="12"/>
      <dgm:spPr>
        <a:solidFill>
          <a:srgbClr val="121E87"/>
        </a:solidFill>
      </dgm:spPr>
    </dgm:pt>
    <dgm:pt modelId="{25BF7768-4A50-4410-AC4A-1AB5D88A1E41}" type="pres">
      <dgm:prSet presAssocID="{83D7EBDF-EB8F-40F3-B84D-E5BDF8B2B528}" presName="dot2" presStyleLbl="alignNode1" presStyleIdx="1" presStyleCnt="12"/>
      <dgm:spPr>
        <a:solidFill>
          <a:srgbClr val="121E87"/>
        </a:solidFill>
      </dgm:spPr>
    </dgm:pt>
    <dgm:pt modelId="{144FA47C-2730-4F77-8E7A-B0BA998FB092}" type="pres">
      <dgm:prSet presAssocID="{83D7EBDF-EB8F-40F3-B84D-E5BDF8B2B528}" presName="dot3" presStyleLbl="alignNode1" presStyleIdx="2" presStyleCnt="12"/>
      <dgm:spPr>
        <a:solidFill>
          <a:srgbClr val="121E87"/>
        </a:solidFill>
      </dgm:spPr>
    </dgm:pt>
    <dgm:pt modelId="{F677B0DD-2D2F-4172-A4B8-4D3E534E7672}" type="pres">
      <dgm:prSet presAssocID="{83D7EBDF-EB8F-40F3-B84D-E5BDF8B2B528}" presName="dot4" presStyleLbl="alignNode1" presStyleIdx="3" presStyleCnt="12"/>
      <dgm:spPr>
        <a:solidFill>
          <a:srgbClr val="121E87"/>
        </a:solidFill>
      </dgm:spPr>
    </dgm:pt>
    <dgm:pt modelId="{C692EAED-90C8-4EA9-B354-4AA879421A48}" type="pres">
      <dgm:prSet presAssocID="{83D7EBDF-EB8F-40F3-B84D-E5BDF8B2B528}" presName="dot5" presStyleLbl="alignNode1" presStyleIdx="4" presStyleCnt="12"/>
      <dgm:spPr>
        <a:solidFill>
          <a:srgbClr val="121E87"/>
        </a:solidFill>
      </dgm:spPr>
    </dgm:pt>
    <dgm:pt modelId="{92ABD8B7-8806-4E0E-AB85-1806EC23900A}" type="pres">
      <dgm:prSet presAssocID="{83D7EBDF-EB8F-40F3-B84D-E5BDF8B2B528}" presName="dotArrow1" presStyleLbl="alignNode1" presStyleIdx="5" presStyleCnt="12"/>
      <dgm:spPr>
        <a:solidFill>
          <a:srgbClr val="121E87"/>
        </a:solidFill>
      </dgm:spPr>
    </dgm:pt>
    <dgm:pt modelId="{9B3AAC68-F89C-4EA5-AA53-FC4280F39FC5}" type="pres">
      <dgm:prSet presAssocID="{83D7EBDF-EB8F-40F3-B84D-E5BDF8B2B528}" presName="dotArrow2" presStyleLbl="alignNode1" presStyleIdx="6" presStyleCnt="12"/>
      <dgm:spPr>
        <a:solidFill>
          <a:srgbClr val="121E87"/>
        </a:solidFill>
      </dgm:spPr>
    </dgm:pt>
    <dgm:pt modelId="{0442E825-F837-416F-9241-CBBD3F2D5546}" type="pres">
      <dgm:prSet presAssocID="{83D7EBDF-EB8F-40F3-B84D-E5BDF8B2B528}" presName="dotArrow3" presStyleLbl="alignNode1" presStyleIdx="7" presStyleCnt="12"/>
      <dgm:spPr>
        <a:solidFill>
          <a:srgbClr val="121E87"/>
        </a:solidFill>
      </dgm:spPr>
    </dgm:pt>
    <dgm:pt modelId="{8EA368CB-06B5-42B2-8F4C-A51C9D7F26A5}" type="pres">
      <dgm:prSet presAssocID="{83D7EBDF-EB8F-40F3-B84D-E5BDF8B2B528}" presName="dotArrow4" presStyleLbl="alignNode1" presStyleIdx="8" presStyleCnt="12"/>
      <dgm:spPr>
        <a:solidFill>
          <a:srgbClr val="121E87"/>
        </a:solidFill>
      </dgm:spPr>
    </dgm:pt>
    <dgm:pt modelId="{10F0C8A8-E419-47F9-B190-97EAFF8CDB77}" type="pres">
      <dgm:prSet presAssocID="{83D7EBDF-EB8F-40F3-B84D-E5BDF8B2B528}" presName="dotArrow5" presStyleLbl="alignNode1" presStyleIdx="9" presStyleCnt="12"/>
      <dgm:spPr>
        <a:solidFill>
          <a:srgbClr val="121E87"/>
        </a:solidFill>
      </dgm:spPr>
    </dgm:pt>
    <dgm:pt modelId="{3A87A0E8-2499-4287-8A2B-B00BEB2D4E7E}" type="pres">
      <dgm:prSet presAssocID="{83D7EBDF-EB8F-40F3-B84D-E5BDF8B2B528}" presName="dotArrow6" presStyleLbl="alignNode1" presStyleIdx="10" presStyleCnt="12"/>
      <dgm:spPr>
        <a:solidFill>
          <a:srgbClr val="121E87"/>
        </a:solidFill>
      </dgm:spPr>
    </dgm:pt>
    <dgm:pt modelId="{92963CB7-8E11-4840-A378-B00C78080956}" type="pres">
      <dgm:prSet presAssocID="{83D7EBDF-EB8F-40F3-B84D-E5BDF8B2B528}" presName="dotArrow7" presStyleLbl="alignNode1" presStyleIdx="11" presStyleCnt="12"/>
      <dgm:spPr>
        <a:solidFill>
          <a:srgbClr val="121E87"/>
        </a:solidFill>
      </dgm:spPr>
    </dgm:pt>
    <dgm:pt modelId="{209F6BB2-5AB9-47D1-B1F2-429522ECF06D}" type="pres">
      <dgm:prSet presAssocID="{891EE416-8A27-4E45-A316-80299E26C8A0}" presName="parTx1" presStyleLbl="node1" presStyleIdx="0" presStyleCnt="3" custScaleX="120869" custLinFactNeighborX="7383" custLinFactNeighborY="-3615"/>
      <dgm:spPr/>
    </dgm:pt>
    <dgm:pt modelId="{52E02F54-B173-4D6C-9C8C-FA67F783BA86}" type="pres">
      <dgm:prSet presAssocID="{D8D6055B-C347-4AA2-86AD-B37195B31BE3}" presName="picture1" presStyleCnt="0"/>
      <dgm:spPr/>
    </dgm:pt>
    <dgm:pt modelId="{A06DF5CC-5015-453C-A64C-1C68CEE296EE}" type="pres">
      <dgm:prSet presAssocID="{D8D6055B-C347-4AA2-86AD-B37195B31BE3}" presName="imageRepeatNode" presStyleLbl="fgImgPlace1" presStyleIdx="0" presStyleCnt="3"/>
      <dgm:spPr/>
    </dgm:pt>
    <dgm:pt modelId="{3C0B3113-C6CB-4B8D-A747-C615B7D1DD9D}" type="pres">
      <dgm:prSet presAssocID="{F4123F42-A2E1-4BB4-8B47-22194D8AE980}" presName="parTx2" presStyleLbl="node1" presStyleIdx="1" presStyleCnt="3" custScaleX="130040" custLinFactNeighborX="20928" custLinFactNeighborY="-448"/>
      <dgm:spPr/>
    </dgm:pt>
    <dgm:pt modelId="{4345B9B8-E3AD-4C56-97C6-9D09EEACA0DA}" type="pres">
      <dgm:prSet presAssocID="{A5857AB7-6513-4871-B690-BEBBFF9DED47}" presName="picture2" presStyleCnt="0"/>
      <dgm:spPr/>
    </dgm:pt>
    <dgm:pt modelId="{0F3EF2B0-8E9E-4DE9-98A9-7FC01780827D}" type="pres">
      <dgm:prSet presAssocID="{A5857AB7-6513-4871-B690-BEBBFF9DED47}" presName="imageRepeatNode" presStyleLbl="fgImgPlace1" presStyleIdx="1" presStyleCnt="3"/>
      <dgm:spPr/>
    </dgm:pt>
    <dgm:pt modelId="{311A6F78-6393-4597-8F43-559CA0979DAA}" type="pres">
      <dgm:prSet presAssocID="{4905BDDA-2EA6-4EB8-9850-D044A822434D}" presName="parTx3" presStyleLbl="node1" presStyleIdx="2" presStyleCnt="3"/>
      <dgm:spPr/>
    </dgm:pt>
    <dgm:pt modelId="{ACF5894F-EB2D-4F08-9C86-F12502F5DFF8}" type="pres">
      <dgm:prSet presAssocID="{6A6A3F21-DAAF-466F-9868-DA90DF5B1826}" presName="picture3" presStyleCnt="0"/>
      <dgm:spPr/>
    </dgm:pt>
    <dgm:pt modelId="{A7F8D8E0-6620-48B7-9093-31E58069D2E0}" type="pres">
      <dgm:prSet presAssocID="{6A6A3F21-DAAF-466F-9868-DA90DF5B1826}" presName="imageRepeatNode" presStyleLbl="fgImgPlace1" presStyleIdx="2" presStyleCnt="3"/>
      <dgm:spPr/>
    </dgm:pt>
  </dgm:ptLst>
  <dgm:cxnLst>
    <dgm:cxn modelId="{F7E74C1A-4544-4B38-BB86-627ED14A9C68}" srcId="{83D7EBDF-EB8F-40F3-B84D-E5BDF8B2B528}" destId="{4905BDDA-2EA6-4EB8-9850-D044A822434D}" srcOrd="2" destOrd="0" parTransId="{16194A03-70AC-4691-B847-5AB487EFB809}" sibTransId="{6A6A3F21-DAAF-466F-9868-DA90DF5B1826}"/>
    <dgm:cxn modelId="{DD3B8941-0D09-4053-8762-2A8D17354C55}" type="presOf" srcId="{D8D6055B-C347-4AA2-86AD-B37195B31BE3}" destId="{A06DF5CC-5015-453C-A64C-1C68CEE296EE}" srcOrd="0" destOrd="0" presId="urn:microsoft.com/office/officeart/2008/layout/AscendingPictureAccentProcess"/>
    <dgm:cxn modelId="{C4874242-D419-47C6-8B4F-DE5E579B5582}" type="presOf" srcId="{6A6A3F21-DAAF-466F-9868-DA90DF5B1826}" destId="{A7F8D8E0-6620-48B7-9093-31E58069D2E0}" srcOrd="0" destOrd="0" presId="urn:microsoft.com/office/officeart/2008/layout/AscendingPictureAccentProcess"/>
    <dgm:cxn modelId="{68236F43-2359-4409-8CC2-2CE2A27AC665}" type="presOf" srcId="{4905BDDA-2EA6-4EB8-9850-D044A822434D}" destId="{311A6F78-6393-4597-8F43-559CA0979DAA}" srcOrd="0" destOrd="0" presId="urn:microsoft.com/office/officeart/2008/layout/AscendingPictureAccentProcess"/>
    <dgm:cxn modelId="{21706748-3EEB-49A4-9885-4059E3D47893}" type="presOf" srcId="{A5857AB7-6513-4871-B690-BEBBFF9DED47}" destId="{0F3EF2B0-8E9E-4DE9-98A9-7FC01780827D}" srcOrd="0" destOrd="0" presId="urn:microsoft.com/office/officeart/2008/layout/AscendingPictureAccentProcess"/>
    <dgm:cxn modelId="{5869AE7E-C869-4176-8674-051DC50A8B32}" type="presOf" srcId="{83D7EBDF-EB8F-40F3-B84D-E5BDF8B2B528}" destId="{98B04062-CECE-4963-A8CA-3760D129EA8E}" srcOrd="0" destOrd="0" presId="urn:microsoft.com/office/officeart/2008/layout/AscendingPictureAccentProcess"/>
    <dgm:cxn modelId="{CCCAE994-EDE9-434E-A630-D68ABF043CC1}" srcId="{83D7EBDF-EB8F-40F3-B84D-E5BDF8B2B528}" destId="{891EE416-8A27-4E45-A316-80299E26C8A0}" srcOrd="0" destOrd="0" parTransId="{DCCD14AB-038A-45B3-832C-754402B6783C}" sibTransId="{D8D6055B-C347-4AA2-86AD-B37195B31BE3}"/>
    <dgm:cxn modelId="{FA9C19A2-9EE7-4EBB-A5DB-0D0B2EC4B0AD}" srcId="{83D7EBDF-EB8F-40F3-B84D-E5BDF8B2B528}" destId="{F4123F42-A2E1-4BB4-8B47-22194D8AE980}" srcOrd="1" destOrd="0" parTransId="{81316387-D6A4-4AE9-BE3C-338AD41433DE}" sibTransId="{A5857AB7-6513-4871-B690-BEBBFF9DED47}"/>
    <dgm:cxn modelId="{191DDBCE-73CC-4924-81E6-1DCEDB1F1E5E}" type="presOf" srcId="{891EE416-8A27-4E45-A316-80299E26C8A0}" destId="{209F6BB2-5AB9-47D1-B1F2-429522ECF06D}" srcOrd="0" destOrd="0" presId="urn:microsoft.com/office/officeart/2008/layout/AscendingPictureAccentProcess"/>
    <dgm:cxn modelId="{33C6ACDA-5E65-45B9-B1DF-9F295F6CEFC1}" type="presOf" srcId="{F4123F42-A2E1-4BB4-8B47-22194D8AE980}" destId="{3C0B3113-C6CB-4B8D-A747-C615B7D1DD9D}" srcOrd="0" destOrd="0" presId="urn:microsoft.com/office/officeart/2008/layout/AscendingPictureAccentProcess"/>
    <dgm:cxn modelId="{3DE5F426-DF95-42B3-9C7B-DE1D6CB60DC0}" type="presParOf" srcId="{98B04062-CECE-4963-A8CA-3760D129EA8E}" destId="{E9D50AB9-9DD4-4B55-86D9-F022891799BE}" srcOrd="0" destOrd="0" presId="urn:microsoft.com/office/officeart/2008/layout/AscendingPictureAccentProcess"/>
    <dgm:cxn modelId="{74990A37-9F6A-4E78-8F54-6058EE604FDD}" type="presParOf" srcId="{98B04062-CECE-4963-A8CA-3760D129EA8E}" destId="{25BF7768-4A50-4410-AC4A-1AB5D88A1E41}" srcOrd="1" destOrd="0" presId="urn:microsoft.com/office/officeart/2008/layout/AscendingPictureAccentProcess"/>
    <dgm:cxn modelId="{A1180072-97AA-4D4D-A174-5F2EB4255535}" type="presParOf" srcId="{98B04062-CECE-4963-A8CA-3760D129EA8E}" destId="{144FA47C-2730-4F77-8E7A-B0BA998FB092}" srcOrd="2" destOrd="0" presId="urn:microsoft.com/office/officeart/2008/layout/AscendingPictureAccentProcess"/>
    <dgm:cxn modelId="{6567FDC4-BABA-4F2D-8EE4-A8688EB60ABD}" type="presParOf" srcId="{98B04062-CECE-4963-A8CA-3760D129EA8E}" destId="{F677B0DD-2D2F-4172-A4B8-4D3E534E7672}" srcOrd="3" destOrd="0" presId="urn:microsoft.com/office/officeart/2008/layout/AscendingPictureAccentProcess"/>
    <dgm:cxn modelId="{0285F5F1-27F9-42BD-912A-BEA2125B3864}" type="presParOf" srcId="{98B04062-CECE-4963-A8CA-3760D129EA8E}" destId="{C692EAED-90C8-4EA9-B354-4AA879421A48}" srcOrd="4" destOrd="0" presId="urn:microsoft.com/office/officeart/2008/layout/AscendingPictureAccentProcess"/>
    <dgm:cxn modelId="{321A3F42-78C6-434E-BD51-C16BA57045EB}" type="presParOf" srcId="{98B04062-CECE-4963-A8CA-3760D129EA8E}" destId="{92ABD8B7-8806-4E0E-AB85-1806EC23900A}" srcOrd="5" destOrd="0" presId="urn:microsoft.com/office/officeart/2008/layout/AscendingPictureAccentProcess"/>
    <dgm:cxn modelId="{8E151EC7-75A4-4B71-A85F-B4B953B4F867}" type="presParOf" srcId="{98B04062-CECE-4963-A8CA-3760D129EA8E}" destId="{9B3AAC68-F89C-4EA5-AA53-FC4280F39FC5}" srcOrd="6" destOrd="0" presId="urn:microsoft.com/office/officeart/2008/layout/AscendingPictureAccentProcess"/>
    <dgm:cxn modelId="{0DA54B07-C082-41C6-A331-E59C2E03F406}" type="presParOf" srcId="{98B04062-CECE-4963-A8CA-3760D129EA8E}" destId="{0442E825-F837-416F-9241-CBBD3F2D5546}" srcOrd="7" destOrd="0" presId="urn:microsoft.com/office/officeart/2008/layout/AscendingPictureAccentProcess"/>
    <dgm:cxn modelId="{55CA769F-D310-4906-8B0C-D0C8BE7461F1}" type="presParOf" srcId="{98B04062-CECE-4963-A8CA-3760D129EA8E}" destId="{8EA368CB-06B5-42B2-8F4C-A51C9D7F26A5}" srcOrd="8" destOrd="0" presId="urn:microsoft.com/office/officeart/2008/layout/AscendingPictureAccentProcess"/>
    <dgm:cxn modelId="{E8E9C04C-0A39-4E95-92C9-5FDAE4B487FE}" type="presParOf" srcId="{98B04062-CECE-4963-A8CA-3760D129EA8E}" destId="{10F0C8A8-E419-47F9-B190-97EAFF8CDB77}" srcOrd="9" destOrd="0" presId="urn:microsoft.com/office/officeart/2008/layout/AscendingPictureAccentProcess"/>
    <dgm:cxn modelId="{BBBF1EA8-5F2B-444D-9404-2B32AE626498}" type="presParOf" srcId="{98B04062-CECE-4963-A8CA-3760D129EA8E}" destId="{3A87A0E8-2499-4287-8A2B-B00BEB2D4E7E}" srcOrd="10" destOrd="0" presId="urn:microsoft.com/office/officeart/2008/layout/AscendingPictureAccentProcess"/>
    <dgm:cxn modelId="{38654295-AC40-4215-9A53-C7097A412B45}" type="presParOf" srcId="{98B04062-CECE-4963-A8CA-3760D129EA8E}" destId="{92963CB7-8E11-4840-A378-B00C78080956}" srcOrd="11" destOrd="0" presId="urn:microsoft.com/office/officeart/2008/layout/AscendingPictureAccentProcess"/>
    <dgm:cxn modelId="{90186142-1FEC-41EF-BF0C-F912470D08E3}" type="presParOf" srcId="{98B04062-CECE-4963-A8CA-3760D129EA8E}" destId="{209F6BB2-5AB9-47D1-B1F2-429522ECF06D}" srcOrd="12" destOrd="0" presId="urn:microsoft.com/office/officeart/2008/layout/AscendingPictureAccentProcess"/>
    <dgm:cxn modelId="{3C4171C5-0FB3-4B4B-98AD-784E66362EA0}" type="presParOf" srcId="{98B04062-CECE-4963-A8CA-3760D129EA8E}" destId="{52E02F54-B173-4D6C-9C8C-FA67F783BA86}" srcOrd="13" destOrd="0" presId="urn:microsoft.com/office/officeart/2008/layout/AscendingPictureAccentProcess"/>
    <dgm:cxn modelId="{0003DD3C-5CEF-4DC0-8631-36E112FB2CD1}" type="presParOf" srcId="{52E02F54-B173-4D6C-9C8C-FA67F783BA86}" destId="{A06DF5CC-5015-453C-A64C-1C68CEE296EE}" srcOrd="0" destOrd="0" presId="urn:microsoft.com/office/officeart/2008/layout/AscendingPictureAccentProcess"/>
    <dgm:cxn modelId="{0B2C61A6-4E3F-4D89-BF34-0BC71302D265}" type="presParOf" srcId="{98B04062-CECE-4963-A8CA-3760D129EA8E}" destId="{3C0B3113-C6CB-4B8D-A747-C615B7D1DD9D}" srcOrd="14" destOrd="0" presId="urn:microsoft.com/office/officeart/2008/layout/AscendingPictureAccentProcess"/>
    <dgm:cxn modelId="{7B79C3C0-0858-40B5-B449-260D0BCF30E5}" type="presParOf" srcId="{98B04062-CECE-4963-A8CA-3760D129EA8E}" destId="{4345B9B8-E3AD-4C56-97C6-9D09EEACA0DA}" srcOrd="15" destOrd="0" presId="urn:microsoft.com/office/officeart/2008/layout/AscendingPictureAccentProcess"/>
    <dgm:cxn modelId="{E5769BEF-B49C-4E73-B5C8-FF1EE1EE767B}" type="presParOf" srcId="{4345B9B8-E3AD-4C56-97C6-9D09EEACA0DA}" destId="{0F3EF2B0-8E9E-4DE9-98A9-7FC01780827D}" srcOrd="0" destOrd="0" presId="urn:microsoft.com/office/officeart/2008/layout/AscendingPictureAccentProcess"/>
    <dgm:cxn modelId="{AD2B76C4-5CEB-4549-BCC3-8A698EE33262}" type="presParOf" srcId="{98B04062-CECE-4963-A8CA-3760D129EA8E}" destId="{311A6F78-6393-4597-8F43-559CA0979DAA}" srcOrd="16" destOrd="0" presId="urn:microsoft.com/office/officeart/2008/layout/AscendingPictureAccentProcess"/>
    <dgm:cxn modelId="{92CA082F-5308-43C5-A68B-4C44245E6583}" type="presParOf" srcId="{98B04062-CECE-4963-A8CA-3760D129EA8E}" destId="{ACF5894F-EB2D-4F08-9C86-F12502F5DFF8}" srcOrd="17" destOrd="0" presId="urn:microsoft.com/office/officeart/2008/layout/AscendingPictureAccentProcess"/>
    <dgm:cxn modelId="{E6CC1D5F-8CEB-4702-84D0-9C4C421D35F5}" type="presParOf" srcId="{ACF5894F-EB2D-4F08-9C86-F12502F5DFF8}" destId="{A7F8D8E0-6620-48B7-9093-31E58069D2E0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C79B8A-3AAD-4DA7-982E-159B35EFF7F9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8D2058E5-FCB1-45A7-9040-105E45AC9A7E}">
      <dgm:prSet phldrT="[Text]" custT="1"/>
      <dgm:spPr>
        <a:solidFill>
          <a:srgbClr val="121E87">
            <a:alpha val="85882"/>
          </a:srgbClr>
        </a:solidFill>
      </dgm:spPr>
      <dgm:t>
        <a:bodyPr/>
        <a:lstStyle/>
        <a:p>
          <a:r>
            <a:rPr lang="en-US" sz="2000" b="1" dirty="0">
              <a:solidFill>
                <a:srgbClr val="FFA800"/>
              </a:solidFill>
            </a:rPr>
            <a:t>History/</a:t>
          </a:r>
          <a:br>
            <a:rPr lang="en-US" sz="2000" b="1" dirty="0">
              <a:solidFill>
                <a:srgbClr val="FFA800"/>
              </a:solidFill>
            </a:rPr>
          </a:br>
          <a:r>
            <a:rPr lang="en-US" sz="2000" b="1" dirty="0">
              <a:solidFill>
                <a:srgbClr val="FFA800"/>
              </a:solidFill>
            </a:rPr>
            <a:t>Lit. review</a:t>
          </a:r>
        </a:p>
      </dgm:t>
    </dgm:pt>
    <dgm:pt modelId="{CC3C144D-4B38-4EBB-8CDB-1938E4C6F76E}" type="parTrans" cxnId="{03265B8A-247F-469B-AE9A-821D5F30F589}">
      <dgm:prSet/>
      <dgm:spPr/>
      <dgm:t>
        <a:bodyPr/>
        <a:lstStyle/>
        <a:p>
          <a:endParaRPr lang="en-US"/>
        </a:p>
      </dgm:t>
    </dgm:pt>
    <dgm:pt modelId="{06E6C26E-ED81-4332-A584-FCD804683BFA}" type="sibTrans" cxnId="{03265B8A-247F-469B-AE9A-821D5F30F589}">
      <dgm:prSet/>
      <dgm:spPr/>
      <dgm:t>
        <a:bodyPr/>
        <a:lstStyle/>
        <a:p>
          <a:endParaRPr lang="en-US"/>
        </a:p>
      </dgm:t>
    </dgm:pt>
    <dgm:pt modelId="{6923239D-8B61-4787-B1AC-DE3FD853EDBE}">
      <dgm:prSet phldrT="[Text]" custT="1"/>
      <dgm:spPr>
        <a:solidFill>
          <a:srgbClr val="121E87">
            <a:alpha val="85882"/>
          </a:srgbClr>
        </a:solidFill>
      </dgm:spPr>
      <dgm:t>
        <a:bodyPr/>
        <a:lstStyle/>
        <a:p>
          <a:r>
            <a:rPr lang="en-US" sz="2000" b="1" dirty="0">
              <a:solidFill>
                <a:srgbClr val="FFA800"/>
              </a:solidFill>
            </a:rPr>
            <a:t>Methods</a:t>
          </a:r>
        </a:p>
      </dgm:t>
    </dgm:pt>
    <dgm:pt modelId="{44FA944C-923B-4DEE-9CE2-9BEE1A6F89D5}" type="parTrans" cxnId="{6D75D6D0-E25A-457E-8FE1-6074F9E3832E}">
      <dgm:prSet/>
      <dgm:spPr/>
      <dgm:t>
        <a:bodyPr/>
        <a:lstStyle/>
        <a:p>
          <a:endParaRPr lang="en-US"/>
        </a:p>
      </dgm:t>
    </dgm:pt>
    <dgm:pt modelId="{1BDF1408-32A4-479C-9CB7-C44DF26145B1}" type="sibTrans" cxnId="{6D75D6D0-E25A-457E-8FE1-6074F9E3832E}">
      <dgm:prSet/>
      <dgm:spPr/>
      <dgm:t>
        <a:bodyPr/>
        <a:lstStyle/>
        <a:p>
          <a:endParaRPr lang="en-US"/>
        </a:p>
      </dgm:t>
    </dgm:pt>
    <dgm:pt modelId="{6B8E4E43-8853-402D-B91C-6052BB5D2867}">
      <dgm:prSet phldrT="[Text]" custT="1"/>
      <dgm:spPr>
        <a:solidFill>
          <a:srgbClr val="121E87">
            <a:alpha val="85882"/>
          </a:srgbClr>
        </a:solidFill>
      </dgm:spPr>
      <dgm:t>
        <a:bodyPr/>
        <a:lstStyle/>
        <a:p>
          <a:r>
            <a:rPr lang="en-US" sz="2000" b="1" dirty="0">
              <a:solidFill>
                <a:srgbClr val="FFA800"/>
              </a:solidFill>
            </a:rPr>
            <a:t>Statistical Analysis</a:t>
          </a:r>
        </a:p>
      </dgm:t>
    </dgm:pt>
    <dgm:pt modelId="{9C6636D6-B7D6-49C4-962D-7CF01CA64925}" type="parTrans" cxnId="{6CBD4EDA-9454-4EF0-A3F9-B61FD14AD2BC}">
      <dgm:prSet/>
      <dgm:spPr/>
      <dgm:t>
        <a:bodyPr/>
        <a:lstStyle/>
        <a:p>
          <a:endParaRPr lang="en-US"/>
        </a:p>
      </dgm:t>
    </dgm:pt>
    <dgm:pt modelId="{491C74D7-1CB4-499A-9C04-40AE43B439B2}" type="sibTrans" cxnId="{6CBD4EDA-9454-4EF0-A3F9-B61FD14AD2BC}">
      <dgm:prSet/>
      <dgm:spPr/>
      <dgm:t>
        <a:bodyPr/>
        <a:lstStyle/>
        <a:p>
          <a:endParaRPr lang="en-US"/>
        </a:p>
      </dgm:t>
    </dgm:pt>
    <dgm:pt modelId="{6D92B769-0D24-41E3-9D0D-214B241CDD88}">
      <dgm:prSet phldrT="[Text]" custT="1"/>
      <dgm:spPr>
        <a:solidFill>
          <a:srgbClr val="121E87">
            <a:alpha val="85882"/>
          </a:srgbClr>
        </a:solidFill>
      </dgm:spPr>
      <dgm:t>
        <a:bodyPr/>
        <a:lstStyle/>
        <a:p>
          <a:r>
            <a:rPr lang="en-US" sz="2000" b="1" dirty="0">
              <a:solidFill>
                <a:srgbClr val="FFA800"/>
              </a:solidFill>
            </a:rPr>
            <a:t>Results</a:t>
          </a:r>
        </a:p>
      </dgm:t>
    </dgm:pt>
    <dgm:pt modelId="{4ACFEAED-EBF9-4D46-BECC-251C2DA5FE9B}" type="parTrans" cxnId="{42EC5E0B-4DE5-41B1-A918-7D36ECE45ACE}">
      <dgm:prSet/>
      <dgm:spPr/>
      <dgm:t>
        <a:bodyPr/>
        <a:lstStyle/>
        <a:p>
          <a:endParaRPr lang="en-US"/>
        </a:p>
      </dgm:t>
    </dgm:pt>
    <dgm:pt modelId="{71964C6C-185E-4884-B448-9DDDA0D1999F}" type="sibTrans" cxnId="{42EC5E0B-4DE5-41B1-A918-7D36ECE45ACE}">
      <dgm:prSet/>
      <dgm:spPr/>
      <dgm:t>
        <a:bodyPr/>
        <a:lstStyle/>
        <a:p>
          <a:endParaRPr lang="en-US"/>
        </a:p>
      </dgm:t>
    </dgm:pt>
    <dgm:pt modelId="{64A8F275-FDC6-49FE-BDEC-7B913C1AF705}">
      <dgm:prSet phldrT="[Text]" custT="1"/>
      <dgm:spPr>
        <a:solidFill>
          <a:srgbClr val="121E87">
            <a:alpha val="85882"/>
          </a:srgbClr>
        </a:solidFill>
      </dgm:spPr>
      <dgm:t>
        <a:bodyPr/>
        <a:lstStyle/>
        <a:p>
          <a:endParaRPr lang="en-US" sz="2000" b="1" dirty="0">
            <a:solidFill>
              <a:srgbClr val="FFA800"/>
            </a:solidFill>
          </a:endParaRPr>
        </a:p>
      </dgm:t>
    </dgm:pt>
    <dgm:pt modelId="{B95FC595-9775-4FB2-82D8-C9148511D2A0}" type="parTrans" cxnId="{11751CEC-6D32-40F7-811F-E4E339330C18}">
      <dgm:prSet/>
      <dgm:spPr/>
      <dgm:t>
        <a:bodyPr/>
        <a:lstStyle/>
        <a:p>
          <a:endParaRPr lang="en-US"/>
        </a:p>
      </dgm:t>
    </dgm:pt>
    <dgm:pt modelId="{65A01825-A30D-4E2C-B250-02E872446862}" type="sibTrans" cxnId="{11751CEC-6D32-40F7-811F-E4E339330C18}">
      <dgm:prSet/>
      <dgm:spPr/>
      <dgm:t>
        <a:bodyPr/>
        <a:lstStyle/>
        <a:p>
          <a:endParaRPr lang="en-US"/>
        </a:p>
      </dgm:t>
    </dgm:pt>
    <dgm:pt modelId="{E2F75D06-BC4F-45F0-8B7A-01EBD4EC8B39}" type="pres">
      <dgm:prSet presAssocID="{00C79B8A-3AAD-4DA7-982E-159B35EFF7F9}" presName="Name0" presStyleCnt="0">
        <dgm:presLayoutVars>
          <dgm:dir/>
          <dgm:animLvl val="lvl"/>
          <dgm:resizeHandles val="exact"/>
        </dgm:presLayoutVars>
      </dgm:prSet>
      <dgm:spPr/>
    </dgm:pt>
    <dgm:pt modelId="{6A6BD3AA-CE83-40DE-AB47-2F8C67D52059}" type="pres">
      <dgm:prSet presAssocID="{8D2058E5-FCB1-45A7-9040-105E45AC9A7E}" presName="Name8" presStyleCnt="0"/>
      <dgm:spPr/>
    </dgm:pt>
    <dgm:pt modelId="{4288EFA1-F8F7-4CDD-B03A-584BDE6FAF5F}" type="pres">
      <dgm:prSet presAssocID="{8D2058E5-FCB1-45A7-9040-105E45AC9A7E}" presName="level" presStyleLbl="node1" presStyleIdx="0" presStyleCnt="5">
        <dgm:presLayoutVars>
          <dgm:chMax val="1"/>
          <dgm:bulletEnabled val="1"/>
        </dgm:presLayoutVars>
      </dgm:prSet>
      <dgm:spPr/>
    </dgm:pt>
    <dgm:pt modelId="{83993350-D6CC-4BF9-8CB9-FF344E798D33}" type="pres">
      <dgm:prSet presAssocID="{8D2058E5-FCB1-45A7-9040-105E45AC9A7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778661-0DEE-4B17-9A4D-6EF5E742270C}" type="pres">
      <dgm:prSet presAssocID="{6923239D-8B61-4787-B1AC-DE3FD853EDBE}" presName="Name8" presStyleCnt="0"/>
      <dgm:spPr/>
    </dgm:pt>
    <dgm:pt modelId="{9990E7E6-4F14-4425-ADE9-DA6CE80FD306}" type="pres">
      <dgm:prSet presAssocID="{6923239D-8B61-4787-B1AC-DE3FD853EDBE}" presName="level" presStyleLbl="node1" presStyleIdx="1" presStyleCnt="5">
        <dgm:presLayoutVars>
          <dgm:chMax val="1"/>
          <dgm:bulletEnabled val="1"/>
        </dgm:presLayoutVars>
      </dgm:prSet>
      <dgm:spPr/>
    </dgm:pt>
    <dgm:pt modelId="{B17C4834-9B69-4D67-800A-3368437B5BA4}" type="pres">
      <dgm:prSet presAssocID="{6923239D-8B61-4787-B1AC-DE3FD853EDB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3AA6BD9-F6B5-496A-8F45-DD19A2DABEC5}" type="pres">
      <dgm:prSet presAssocID="{6B8E4E43-8853-402D-B91C-6052BB5D2867}" presName="Name8" presStyleCnt="0"/>
      <dgm:spPr/>
    </dgm:pt>
    <dgm:pt modelId="{E6541C45-5AA3-43C1-A1E8-44C9DCB753FF}" type="pres">
      <dgm:prSet presAssocID="{6B8E4E43-8853-402D-B91C-6052BB5D2867}" presName="level" presStyleLbl="node1" presStyleIdx="2" presStyleCnt="5">
        <dgm:presLayoutVars>
          <dgm:chMax val="1"/>
          <dgm:bulletEnabled val="1"/>
        </dgm:presLayoutVars>
      </dgm:prSet>
      <dgm:spPr/>
    </dgm:pt>
    <dgm:pt modelId="{65D9DDA9-B32E-4B00-9DF2-89F9074FE371}" type="pres">
      <dgm:prSet presAssocID="{6B8E4E43-8853-402D-B91C-6052BB5D286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3C78A57-40DF-4A36-8C18-F32071EE9F19}" type="pres">
      <dgm:prSet presAssocID="{6D92B769-0D24-41E3-9D0D-214B241CDD88}" presName="Name8" presStyleCnt="0"/>
      <dgm:spPr/>
    </dgm:pt>
    <dgm:pt modelId="{ABE73D37-E9BA-4F00-BC14-D09C348AAEC8}" type="pres">
      <dgm:prSet presAssocID="{6D92B769-0D24-41E3-9D0D-214B241CDD88}" presName="level" presStyleLbl="node1" presStyleIdx="3" presStyleCnt="5">
        <dgm:presLayoutVars>
          <dgm:chMax val="1"/>
          <dgm:bulletEnabled val="1"/>
        </dgm:presLayoutVars>
      </dgm:prSet>
      <dgm:spPr/>
    </dgm:pt>
    <dgm:pt modelId="{7CB33D39-3856-49E2-BC66-0101287A5A8D}" type="pres">
      <dgm:prSet presAssocID="{6D92B769-0D24-41E3-9D0D-214B241CDD8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560BCDB-F638-4EB7-B418-D73F3A986329}" type="pres">
      <dgm:prSet presAssocID="{64A8F275-FDC6-49FE-BDEC-7B913C1AF705}" presName="Name8" presStyleCnt="0"/>
      <dgm:spPr/>
    </dgm:pt>
    <dgm:pt modelId="{6723059D-710C-4283-83CF-FCC7DDA0461D}" type="pres">
      <dgm:prSet presAssocID="{64A8F275-FDC6-49FE-BDEC-7B913C1AF705}" presName="level" presStyleLbl="node1" presStyleIdx="4" presStyleCnt="5" custScaleX="95283">
        <dgm:presLayoutVars>
          <dgm:chMax val="1"/>
          <dgm:bulletEnabled val="1"/>
        </dgm:presLayoutVars>
      </dgm:prSet>
      <dgm:spPr/>
    </dgm:pt>
    <dgm:pt modelId="{605CC003-2945-4656-859C-815389749082}" type="pres">
      <dgm:prSet presAssocID="{64A8F275-FDC6-49FE-BDEC-7B913C1AF70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2EC5E0B-4DE5-41B1-A918-7D36ECE45ACE}" srcId="{00C79B8A-3AAD-4DA7-982E-159B35EFF7F9}" destId="{6D92B769-0D24-41E3-9D0D-214B241CDD88}" srcOrd="3" destOrd="0" parTransId="{4ACFEAED-EBF9-4D46-BECC-251C2DA5FE9B}" sibTransId="{71964C6C-185E-4884-B448-9DDDA0D1999F}"/>
    <dgm:cxn modelId="{FC2D8520-B261-4EE3-A51C-76B90F1C2338}" type="presOf" srcId="{6D92B769-0D24-41E3-9D0D-214B241CDD88}" destId="{ABE73D37-E9BA-4F00-BC14-D09C348AAEC8}" srcOrd="0" destOrd="0" presId="urn:microsoft.com/office/officeart/2005/8/layout/pyramid3"/>
    <dgm:cxn modelId="{20507622-D402-49B4-B0A3-7094AA6E7145}" type="presOf" srcId="{8D2058E5-FCB1-45A7-9040-105E45AC9A7E}" destId="{4288EFA1-F8F7-4CDD-B03A-584BDE6FAF5F}" srcOrd="0" destOrd="0" presId="urn:microsoft.com/office/officeart/2005/8/layout/pyramid3"/>
    <dgm:cxn modelId="{9FBB8B2E-DB0B-4CE4-A3A3-624A0EA480EB}" type="presOf" srcId="{00C79B8A-3AAD-4DA7-982E-159B35EFF7F9}" destId="{E2F75D06-BC4F-45F0-8B7A-01EBD4EC8B39}" srcOrd="0" destOrd="0" presId="urn:microsoft.com/office/officeart/2005/8/layout/pyramid3"/>
    <dgm:cxn modelId="{68226061-8CDE-4722-A7F4-D95D502C57E0}" type="presOf" srcId="{64A8F275-FDC6-49FE-BDEC-7B913C1AF705}" destId="{605CC003-2945-4656-859C-815389749082}" srcOrd="1" destOrd="0" presId="urn:microsoft.com/office/officeart/2005/8/layout/pyramid3"/>
    <dgm:cxn modelId="{A22AEA4C-65CB-42F8-A0E6-9A605FD0C781}" type="presOf" srcId="{6923239D-8B61-4787-B1AC-DE3FD853EDBE}" destId="{B17C4834-9B69-4D67-800A-3368437B5BA4}" srcOrd="1" destOrd="0" presId="urn:microsoft.com/office/officeart/2005/8/layout/pyramid3"/>
    <dgm:cxn modelId="{03265B8A-247F-469B-AE9A-821D5F30F589}" srcId="{00C79B8A-3AAD-4DA7-982E-159B35EFF7F9}" destId="{8D2058E5-FCB1-45A7-9040-105E45AC9A7E}" srcOrd="0" destOrd="0" parTransId="{CC3C144D-4B38-4EBB-8CDB-1938E4C6F76E}" sibTransId="{06E6C26E-ED81-4332-A584-FCD804683BFA}"/>
    <dgm:cxn modelId="{3906CF8C-0486-4ED2-BEE9-CB968CC75D5F}" type="presOf" srcId="{6B8E4E43-8853-402D-B91C-6052BB5D2867}" destId="{E6541C45-5AA3-43C1-A1E8-44C9DCB753FF}" srcOrd="0" destOrd="0" presId="urn:microsoft.com/office/officeart/2005/8/layout/pyramid3"/>
    <dgm:cxn modelId="{592DB88E-A29F-4B5B-AEF7-73E274E06FE7}" type="presOf" srcId="{8D2058E5-FCB1-45A7-9040-105E45AC9A7E}" destId="{83993350-D6CC-4BF9-8CB9-FF344E798D33}" srcOrd="1" destOrd="0" presId="urn:microsoft.com/office/officeart/2005/8/layout/pyramid3"/>
    <dgm:cxn modelId="{9A6D7793-6975-4B68-8826-C13B0EF8D998}" type="presOf" srcId="{6D92B769-0D24-41E3-9D0D-214B241CDD88}" destId="{7CB33D39-3856-49E2-BC66-0101287A5A8D}" srcOrd="1" destOrd="0" presId="urn:microsoft.com/office/officeart/2005/8/layout/pyramid3"/>
    <dgm:cxn modelId="{2103F496-2BE3-49D6-99AC-0FD2A91AEF9E}" type="presOf" srcId="{6B8E4E43-8853-402D-B91C-6052BB5D2867}" destId="{65D9DDA9-B32E-4B00-9DF2-89F9074FE371}" srcOrd="1" destOrd="0" presId="urn:microsoft.com/office/officeart/2005/8/layout/pyramid3"/>
    <dgm:cxn modelId="{9D9E3FAA-796F-43B1-8CD9-CD95CD2C3F05}" type="presOf" srcId="{6923239D-8B61-4787-B1AC-DE3FD853EDBE}" destId="{9990E7E6-4F14-4425-ADE9-DA6CE80FD306}" srcOrd="0" destOrd="0" presId="urn:microsoft.com/office/officeart/2005/8/layout/pyramid3"/>
    <dgm:cxn modelId="{6D75D6D0-E25A-457E-8FE1-6074F9E3832E}" srcId="{00C79B8A-3AAD-4DA7-982E-159B35EFF7F9}" destId="{6923239D-8B61-4787-B1AC-DE3FD853EDBE}" srcOrd="1" destOrd="0" parTransId="{44FA944C-923B-4DEE-9CE2-9BEE1A6F89D5}" sibTransId="{1BDF1408-32A4-479C-9CB7-C44DF26145B1}"/>
    <dgm:cxn modelId="{6CBD4EDA-9454-4EF0-A3F9-B61FD14AD2BC}" srcId="{00C79B8A-3AAD-4DA7-982E-159B35EFF7F9}" destId="{6B8E4E43-8853-402D-B91C-6052BB5D2867}" srcOrd="2" destOrd="0" parTransId="{9C6636D6-B7D6-49C4-962D-7CF01CA64925}" sibTransId="{491C74D7-1CB4-499A-9C04-40AE43B439B2}"/>
    <dgm:cxn modelId="{B9B7E8DF-CEB3-4688-8D8F-D8967358DB8B}" type="presOf" srcId="{64A8F275-FDC6-49FE-BDEC-7B913C1AF705}" destId="{6723059D-710C-4283-83CF-FCC7DDA0461D}" srcOrd="0" destOrd="0" presId="urn:microsoft.com/office/officeart/2005/8/layout/pyramid3"/>
    <dgm:cxn modelId="{11751CEC-6D32-40F7-811F-E4E339330C18}" srcId="{00C79B8A-3AAD-4DA7-982E-159B35EFF7F9}" destId="{64A8F275-FDC6-49FE-BDEC-7B913C1AF705}" srcOrd="4" destOrd="0" parTransId="{B95FC595-9775-4FB2-82D8-C9148511D2A0}" sibTransId="{65A01825-A30D-4E2C-B250-02E872446862}"/>
    <dgm:cxn modelId="{23D04393-D948-4EF4-8308-8D64F4E5BCD4}" type="presParOf" srcId="{E2F75D06-BC4F-45F0-8B7A-01EBD4EC8B39}" destId="{6A6BD3AA-CE83-40DE-AB47-2F8C67D52059}" srcOrd="0" destOrd="0" presId="urn:microsoft.com/office/officeart/2005/8/layout/pyramid3"/>
    <dgm:cxn modelId="{F678FA8E-092A-4EBB-8D22-37600D1595E0}" type="presParOf" srcId="{6A6BD3AA-CE83-40DE-AB47-2F8C67D52059}" destId="{4288EFA1-F8F7-4CDD-B03A-584BDE6FAF5F}" srcOrd="0" destOrd="0" presId="urn:microsoft.com/office/officeart/2005/8/layout/pyramid3"/>
    <dgm:cxn modelId="{C7A72A26-71EF-44EA-8F78-F020DA9703B3}" type="presParOf" srcId="{6A6BD3AA-CE83-40DE-AB47-2F8C67D52059}" destId="{83993350-D6CC-4BF9-8CB9-FF344E798D33}" srcOrd="1" destOrd="0" presId="urn:microsoft.com/office/officeart/2005/8/layout/pyramid3"/>
    <dgm:cxn modelId="{06C38F50-2E56-418A-9F3B-0BC64C936EEE}" type="presParOf" srcId="{E2F75D06-BC4F-45F0-8B7A-01EBD4EC8B39}" destId="{B5778661-0DEE-4B17-9A4D-6EF5E742270C}" srcOrd="1" destOrd="0" presId="urn:microsoft.com/office/officeart/2005/8/layout/pyramid3"/>
    <dgm:cxn modelId="{1A00881B-A0B4-45A5-AC96-547FBFAA6EFC}" type="presParOf" srcId="{B5778661-0DEE-4B17-9A4D-6EF5E742270C}" destId="{9990E7E6-4F14-4425-ADE9-DA6CE80FD306}" srcOrd="0" destOrd="0" presId="urn:microsoft.com/office/officeart/2005/8/layout/pyramid3"/>
    <dgm:cxn modelId="{0458DB4D-7A31-4E76-877D-8273B57EFCED}" type="presParOf" srcId="{B5778661-0DEE-4B17-9A4D-6EF5E742270C}" destId="{B17C4834-9B69-4D67-800A-3368437B5BA4}" srcOrd="1" destOrd="0" presId="urn:microsoft.com/office/officeart/2005/8/layout/pyramid3"/>
    <dgm:cxn modelId="{0845F28D-F85E-4657-B797-AC7DF2B94B1E}" type="presParOf" srcId="{E2F75D06-BC4F-45F0-8B7A-01EBD4EC8B39}" destId="{53AA6BD9-F6B5-496A-8F45-DD19A2DABEC5}" srcOrd="2" destOrd="0" presId="urn:microsoft.com/office/officeart/2005/8/layout/pyramid3"/>
    <dgm:cxn modelId="{900E895E-32FD-4F4F-83FB-ABA6AAA08EBC}" type="presParOf" srcId="{53AA6BD9-F6B5-496A-8F45-DD19A2DABEC5}" destId="{E6541C45-5AA3-43C1-A1E8-44C9DCB753FF}" srcOrd="0" destOrd="0" presId="urn:microsoft.com/office/officeart/2005/8/layout/pyramid3"/>
    <dgm:cxn modelId="{69EC7AA6-104A-4F47-8274-BEE63CF9665C}" type="presParOf" srcId="{53AA6BD9-F6B5-496A-8F45-DD19A2DABEC5}" destId="{65D9DDA9-B32E-4B00-9DF2-89F9074FE371}" srcOrd="1" destOrd="0" presId="urn:microsoft.com/office/officeart/2005/8/layout/pyramid3"/>
    <dgm:cxn modelId="{E0F8DBFC-EF45-4397-97CA-16E569D567FC}" type="presParOf" srcId="{E2F75D06-BC4F-45F0-8B7A-01EBD4EC8B39}" destId="{D3C78A57-40DF-4A36-8C18-F32071EE9F19}" srcOrd="3" destOrd="0" presId="urn:microsoft.com/office/officeart/2005/8/layout/pyramid3"/>
    <dgm:cxn modelId="{E14FE255-9C06-4557-8A8A-D82E54F46091}" type="presParOf" srcId="{D3C78A57-40DF-4A36-8C18-F32071EE9F19}" destId="{ABE73D37-E9BA-4F00-BC14-D09C348AAEC8}" srcOrd="0" destOrd="0" presId="urn:microsoft.com/office/officeart/2005/8/layout/pyramid3"/>
    <dgm:cxn modelId="{3ABB99F5-670F-47B9-86EE-83D5CB699A82}" type="presParOf" srcId="{D3C78A57-40DF-4A36-8C18-F32071EE9F19}" destId="{7CB33D39-3856-49E2-BC66-0101287A5A8D}" srcOrd="1" destOrd="0" presId="urn:microsoft.com/office/officeart/2005/8/layout/pyramid3"/>
    <dgm:cxn modelId="{3782EB23-EEBA-4129-8F44-944E70E3C81B}" type="presParOf" srcId="{E2F75D06-BC4F-45F0-8B7A-01EBD4EC8B39}" destId="{5560BCDB-F638-4EB7-B418-D73F3A986329}" srcOrd="4" destOrd="0" presId="urn:microsoft.com/office/officeart/2005/8/layout/pyramid3"/>
    <dgm:cxn modelId="{D1D0A2FA-A464-47CF-B12C-13FA05E31743}" type="presParOf" srcId="{5560BCDB-F638-4EB7-B418-D73F3A986329}" destId="{6723059D-710C-4283-83CF-FCC7DDA0461D}" srcOrd="0" destOrd="0" presId="urn:microsoft.com/office/officeart/2005/8/layout/pyramid3"/>
    <dgm:cxn modelId="{DBC17F0D-0E7C-41C0-84B8-DFA5260F24D9}" type="presParOf" srcId="{5560BCDB-F638-4EB7-B418-D73F3A986329}" destId="{605CC003-2945-4656-859C-81538974908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C79B8A-3AAD-4DA7-982E-159B35EFF7F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923239D-8B61-4787-B1AC-DE3FD853EDBE}">
      <dgm:prSet phldrT="[Text]" custT="1"/>
      <dgm:spPr>
        <a:solidFill>
          <a:srgbClr val="121E87">
            <a:alpha val="85882"/>
          </a:srgbClr>
        </a:solidFill>
      </dgm:spPr>
      <dgm:t>
        <a:bodyPr/>
        <a:lstStyle/>
        <a:p>
          <a:r>
            <a:rPr lang="en-US" sz="2000" b="1" dirty="0">
              <a:solidFill>
                <a:srgbClr val="FFA800"/>
              </a:solidFill>
            </a:rPr>
            <a:t>Results</a:t>
          </a:r>
        </a:p>
      </dgm:t>
    </dgm:pt>
    <dgm:pt modelId="{44FA944C-923B-4DEE-9CE2-9BEE1A6F89D5}" type="parTrans" cxnId="{6D75D6D0-E25A-457E-8FE1-6074F9E3832E}">
      <dgm:prSet/>
      <dgm:spPr/>
      <dgm:t>
        <a:bodyPr/>
        <a:lstStyle/>
        <a:p>
          <a:endParaRPr lang="en-US"/>
        </a:p>
      </dgm:t>
    </dgm:pt>
    <dgm:pt modelId="{1BDF1408-32A4-479C-9CB7-C44DF26145B1}" type="sibTrans" cxnId="{6D75D6D0-E25A-457E-8FE1-6074F9E3832E}">
      <dgm:prSet/>
      <dgm:spPr/>
      <dgm:t>
        <a:bodyPr/>
        <a:lstStyle/>
        <a:p>
          <a:endParaRPr lang="en-US"/>
        </a:p>
      </dgm:t>
    </dgm:pt>
    <dgm:pt modelId="{6B8E4E43-8853-402D-B91C-6052BB5D2867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bg1">
                  <a:lumMod val="65000"/>
                </a:schemeClr>
              </a:solidFill>
            </a:rPr>
            <a:t>Statistical Analysis</a:t>
          </a:r>
        </a:p>
      </dgm:t>
    </dgm:pt>
    <dgm:pt modelId="{9C6636D6-B7D6-49C4-962D-7CF01CA64925}" type="parTrans" cxnId="{6CBD4EDA-9454-4EF0-A3F9-B61FD14AD2BC}">
      <dgm:prSet/>
      <dgm:spPr/>
      <dgm:t>
        <a:bodyPr/>
        <a:lstStyle/>
        <a:p>
          <a:endParaRPr lang="en-US"/>
        </a:p>
      </dgm:t>
    </dgm:pt>
    <dgm:pt modelId="{491C74D7-1CB4-499A-9C04-40AE43B439B2}" type="sibTrans" cxnId="{6CBD4EDA-9454-4EF0-A3F9-B61FD14AD2BC}">
      <dgm:prSet/>
      <dgm:spPr/>
      <dgm:t>
        <a:bodyPr/>
        <a:lstStyle/>
        <a:p>
          <a:endParaRPr lang="en-US"/>
        </a:p>
      </dgm:t>
    </dgm:pt>
    <dgm:pt modelId="{6D92B769-0D24-41E3-9D0D-214B241CDD88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bg1">
                  <a:lumMod val="95000"/>
                </a:schemeClr>
              </a:solidFill>
            </a:rPr>
            <a:t>Methods</a:t>
          </a:r>
        </a:p>
      </dgm:t>
    </dgm:pt>
    <dgm:pt modelId="{4ACFEAED-EBF9-4D46-BECC-251C2DA5FE9B}" type="parTrans" cxnId="{42EC5E0B-4DE5-41B1-A918-7D36ECE45ACE}">
      <dgm:prSet/>
      <dgm:spPr/>
      <dgm:t>
        <a:bodyPr/>
        <a:lstStyle/>
        <a:p>
          <a:endParaRPr lang="en-US"/>
        </a:p>
      </dgm:t>
    </dgm:pt>
    <dgm:pt modelId="{71964C6C-185E-4884-B448-9DDDA0D1999F}" type="sibTrans" cxnId="{42EC5E0B-4DE5-41B1-A918-7D36ECE45ACE}">
      <dgm:prSet/>
      <dgm:spPr/>
      <dgm:t>
        <a:bodyPr/>
        <a:lstStyle/>
        <a:p>
          <a:endParaRPr lang="en-US"/>
        </a:p>
      </dgm:t>
    </dgm:pt>
    <dgm:pt modelId="{64A8F275-FDC6-49FE-BDEC-7B913C1AF705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bg1">
                  <a:lumMod val="95000"/>
                </a:schemeClr>
              </a:solidFill>
            </a:rPr>
            <a:t>History/</a:t>
          </a:r>
          <a:br>
            <a:rPr lang="en-US" sz="2000" b="1" dirty="0">
              <a:solidFill>
                <a:schemeClr val="bg1">
                  <a:lumMod val="95000"/>
                </a:schemeClr>
              </a:solidFill>
            </a:rPr>
          </a:br>
          <a:r>
            <a:rPr lang="en-US" sz="2000" b="1" dirty="0">
              <a:solidFill>
                <a:schemeClr val="bg1">
                  <a:lumMod val="95000"/>
                </a:schemeClr>
              </a:solidFill>
            </a:rPr>
            <a:t>Lit. Review</a:t>
          </a:r>
        </a:p>
      </dgm:t>
    </dgm:pt>
    <dgm:pt modelId="{B95FC595-9775-4FB2-82D8-C9148511D2A0}" type="parTrans" cxnId="{11751CEC-6D32-40F7-811F-E4E339330C18}">
      <dgm:prSet/>
      <dgm:spPr/>
      <dgm:t>
        <a:bodyPr/>
        <a:lstStyle/>
        <a:p>
          <a:endParaRPr lang="en-US"/>
        </a:p>
      </dgm:t>
    </dgm:pt>
    <dgm:pt modelId="{65A01825-A30D-4E2C-B250-02E872446862}" type="sibTrans" cxnId="{11751CEC-6D32-40F7-811F-E4E339330C18}">
      <dgm:prSet/>
      <dgm:spPr/>
      <dgm:t>
        <a:bodyPr/>
        <a:lstStyle/>
        <a:p>
          <a:endParaRPr lang="en-US"/>
        </a:p>
      </dgm:t>
    </dgm:pt>
    <dgm:pt modelId="{7C4B0043-EA70-4606-B585-23486377F3FE}">
      <dgm:prSet phldrT="[Text]" custT="1"/>
      <dgm:spPr>
        <a:solidFill>
          <a:srgbClr val="121E87">
            <a:alpha val="85882"/>
          </a:srgbClr>
        </a:solidFill>
      </dgm:spPr>
      <dgm:t>
        <a:bodyPr/>
        <a:lstStyle/>
        <a:p>
          <a:endParaRPr lang="en-US" sz="2000" b="1" dirty="0">
            <a:solidFill>
              <a:srgbClr val="FFA800"/>
            </a:solidFill>
          </a:endParaRPr>
        </a:p>
      </dgm:t>
    </dgm:pt>
    <dgm:pt modelId="{30AA4AC9-D95B-452A-8BB5-B1B4B80E88CE}" type="parTrans" cxnId="{25100D79-AC80-4460-B2C4-833B2899A97B}">
      <dgm:prSet/>
      <dgm:spPr/>
      <dgm:t>
        <a:bodyPr/>
        <a:lstStyle/>
        <a:p>
          <a:endParaRPr lang="en-US"/>
        </a:p>
      </dgm:t>
    </dgm:pt>
    <dgm:pt modelId="{009AED89-AEDB-4D4C-B6D4-73DEF0810D68}" type="sibTrans" cxnId="{25100D79-AC80-4460-B2C4-833B2899A97B}">
      <dgm:prSet/>
      <dgm:spPr/>
      <dgm:t>
        <a:bodyPr/>
        <a:lstStyle/>
        <a:p>
          <a:endParaRPr lang="en-US"/>
        </a:p>
      </dgm:t>
    </dgm:pt>
    <dgm:pt modelId="{D8688D2D-6295-41E0-B24B-7F5E267E788A}" type="pres">
      <dgm:prSet presAssocID="{00C79B8A-3AAD-4DA7-982E-159B35EFF7F9}" presName="Name0" presStyleCnt="0">
        <dgm:presLayoutVars>
          <dgm:dir/>
          <dgm:animLvl val="lvl"/>
          <dgm:resizeHandles val="exact"/>
        </dgm:presLayoutVars>
      </dgm:prSet>
      <dgm:spPr/>
    </dgm:pt>
    <dgm:pt modelId="{C4506F2E-1F79-4D36-A9F0-1478F85D4582}" type="pres">
      <dgm:prSet presAssocID="{7C4B0043-EA70-4606-B585-23486377F3FE}" presName="Name8" presStyleCnt="0"/>
      <dgm:spPr/>
    </dgm:pt>
    <dgm:pt modelId="{78FE599E-1E51-4340-93DA-FA48E2C7A66B}" type="pres">
      <dgm:prSet presAssocID="{7C4B0043-EA70-4606-B585-23486377F3FE}" presName="level" presStyleLbl="node1" presStyleIdx="0" presStyleCnt="5">
        <dgm:presLayoutVars>
          <dgm:chMax val="1"/>
          <dgm:bulletEnabled val="1"/>
        </dgm:presLayoutVars>
      </dgm:prSet>
      <dgm:spPr/>
    </dgm:pt>
    <dgm:pt modelId="{94B6A0B4-74A5-4EF9-8ECF-A6F0F90C13D2}" type="pres">
      <dgm:prSet presAssocID="{7C4B0043-EA70-4606-B585-23486377F3F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ED14FDD-C180-4CCA-A040-B811C8196802}" type="pres">
      <dgm:prSet presAssocID="{6923239D-8B61-4787-B1AC-DE3FD853EDBE}" presName="Name8" presStyleCnt="0"/>
      <dgm:spPr/>
    </dgm:pt>
    <dgm:pt modelId="{1D86C467-FD28-4D70-A48D-50C72B125C3C}" type="pres">
      <dgm:prSet presAssocID="{6923239D-8B61-4787-B1AC-DE3FD853EDBE}" presName="level" presStyleLbl="node1" presStyleIdx="1" presStyleCnt="5">
        <dgm:presLayoutVars>
          <dgm:chMax val="1"/>
          <dgm:bulletEnabled val="1"/>
        </dgm:presLayoutVars>
      </dgm:prSet>
      <dgm:spPr/>
    </dgm:pt>
    <dgm:pt modelId="{933D8EE0-F07A-4B9D-A1A7-5EB8DC1DD08F}" type="pres">
      <dgm:prSet presAssocID="{6923239D-8B61-4787-B1AC-DE3FD853EDB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AF8318-B4A1-4F26-A90C-6EC0B44CFAAF}" type="pres">
      <dgm:prSet presAssocID="{6B8E4E43-8853-402D-B91C-6052BB5D2867}" presName="Name8" presStyleCnt="0"/>
      <dgm:spPr/>
    </dgm:pt>
    <dgm:pt modelId="{578A4BB4-A648-4E97-9A65-21001678ED46}" type="pres">
      <dgm:prSet presAssocID="{6B8E4E43-8853-402D-B91C-6052BB5D2867}" presName="level" presStyleLbl="node1" presStyleIdx="2" presStyleCnt="5">
        <dgm:presLayoutVars>
          <dgm:chMax val="1"/>
          <dgm:bulletEnabled val="1"/>
        </dgm:presLayoutVars>
      </dgm:prSet>
      <dgm:spPr/>
    </dgm:pt>
    <dgm:pt modelId="{2102BCBE-C219-43E6-B5C0-E71350E47ACF}" type="pres">
      <dgm:prSet presAssocID="{6B8E4E43-8853-402D-B91C-6052BB5D286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BB8CD4F-4F96-42BF-9A07-223E9100B639}" type="pres">
      <dgm:prSet presAssocID="{6D92B769-0D24-41E3-9D0D-214B241CDD88}" presName="Name8" presStyleCnt="0"/>
      <dgm:spPr/>
    </dgm:pt>
    <dgm:pt modelId="{F181FF2B-9920-433B-BBA0-B3118597A840}" type="pres">
      <dgm:prSet presAssocID="{6D92B769-0D24-41E3-9D0D-214B241CDD88}" presName="level" presStyleLbl="node1" presStyleIdx="3" presStyleCnt="5">
        <dgm:presLayoutVars>
          <dgm:chMax val="1"/>
          <dgm:bulletEnabled val="1"/>
        </dgm:presLayoutVars>
      </dgm:prSet>
      <dgm:spPr/>
    </dgm:pt>
    <dgm:pt modelId="{F32E83B0-FE03-4224-BC4E-1525BE992F1C}" type="pres">
      <dgm:prSet presAssocID="{6D92B769-0D24-41E3-9D0D-214B241CDD8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9A470C-1CDA-44A3-A8F4-83599860556B}" type="pres">
      <dgm:prSet presAssocID="{64A8F275-FDC6-49FE-BDEC-7B913C1AF705}" presName="Name8" presStyleCnt="0"/>
      <dgm:spPr/>
    </dgm:pt>
    <dgm:pt modelId="{1F767003-1409-4111-BA95-3C8F272311D0}" type="pres">
      <dgm:prSet presAssocID="{64A8F275-FDC6-49FE-BDEC-7B913C1AF705}" presName="level" presStyleLbl="node1" presStyleIdx="4" presStyleCnt="5">
        <dgm:presLayoutVars>
          <dgm:chMax val="1"/>
          <dgm:bulletEnabled val="1"/>
        </dgm:presLayoutVars>
      </dgm:prSet>
      <dgm:spPr/>
    </dgm:pt>
    <dgm:pt modelId="{49534331-9D49-4790-AAD1-EEDE4FAC3466}" type="pres">
      <dgm:prSet presAssocID="{64A8F275-FDC6-49FE-BDEC-7B913C1AF70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2EC5E0B-4DE5-41B1-A918-7D36ECE45ACE}" srcId="{00C79B8A-3AAD-4DA7-982E-159B35EFF7F9}" destId="{6D92B769-0D24-41E3-9D0D-214B241CDD88}" srcOrd="3" destOrd="0" parTransId="{4ACFEAED-EBF9-4D46-BECC-251C2DA5FE9B}" sibTransId="{71964C6C-185E-4884-B448-9DDDA0D1999F}"/>
    <dgm:cxn modelId="{91603224-DD13-42F1-B689-084FC7246429}" type="presOf" srcId="{64A8F275-FDC6-49FE-BDEC-7B913C1AF705}" destId="{49534331-9D49-4790-AAD1-EEDE4FAC3466}" srcOrd="1" destOrd="0" presId="urn:microsoft.com/office/officeart/2005/8/layout/pyramid1"/>
    <dgm:cxn modelId="{DC7F9742-95D4-466B-9D85-658402120050}" type="presOf" srcId="{6D92B769-0D24-41E3-9D0D-214B241CDD88}" destId="{F181FF2B-9920-433B-BBA0-B3118597A840}" srcOrd="0" destOrd="0" presId="urn:microsoft.com/office/officeart/2005/8/layout/pyramid1"/>
    <dgm:cxn modelId="{0D1AC046-76CD-4555-BC39-F4EFA50873E7}" type="presOf" srcId="{00C79B8A-3AAD-4DA7-982E-159B35EFF7F9}" destId="{D8688D2D-6295-41E0-B24B-7F5E267E788A}" srcOrd="0" destOrd="0" presId="urn:microsoft.com/office/officeart/2005/8/layout/pyramid1"/>
    <dgm:cxn modelId="{25100D79-AC80-4460-B2C4-833B2899A97B}" srcId="{00C79B8A-3AAD-4DA7-982E-159B35EFF7F9}" destId="{7C4B0043-EA70-4606-B585-23486377F3FE}" srcOrd="0" destOrd="0" parTransId="{30AA4AC9-D95B-452A-8BB5-B1B4B80E88CE}" sibTransId="{009AED89-AEDB-4D4C-B6D4-73DEF0810D68}"/>
    <dgm:cxn modelId="{C679858E-1483-4A4A-9A68-FBF0E208513D}" type="presOf" srcId="{64A8F275-FDC6-49FE-BDEC-7B913C1AF705}" destId="{1F767003-1409-4111-BA95-3C8F272311D0}" srcOrd="0" destOrd="0" presId="urn:microsoft.com/office/officeart/2005/8/layout/pyramid1"/>
    <dgm:cxn modelId="{20558DA7-7E11-481A-ADDC-2D2AA8D3925C}" type="presOf" srcId="{6B8E4E43-8853-402D-B91C-6052BB5D2867}" destId="{578A4BB4-A648-4E97-9A65-21001678ED46}" srcOrd="0" destOrd="0" presId="urn:microsoft.com/office/officeart/2005/8/layout/pyramid1"/>
    <dgm:cxn modelId="{44AE37B9-6E94-4ADC-948B-947C0B16D214}" type="presOf" srcId="{7C4B0043-EA70-4606-B585-23486377F3FE}" destId="{78FE599E-1E51-4340-93DA-FA48E2C7A66B}" srcOrd="0" destOrd="0" presId="urn:microsoft.com/office/officeart/2005/8/layout/pyramid1"/>
    <dgm:cxn modelId="{8CBB69C0-3F0B-4342-AD2D-CCB49BE3E3AE}" type="presOf" srcId="{6923239D-8B61-4787-B1AC-DE3FD853EDBE}" destId="{933D8EE0-F07A-4B9D-A1A7-5EB8DC1DD08F}" srcOrd="1" destOrd="0" presId="urn:microsoft.com/office/officeart/2005/8/layout/pyramid1"/>
    <dgm:cxn modelId="{6D75D6D0-E25A-457E-8FE1-6074F9E3832E}" srcId="{00C79B8A-3AAD-4DA7-982E-159B35EFF7F9}" destId="{6923239D-8B61-4787-B1AC-DE3FD853EDBE}" srcOrd="1" destOrd="0" parTransId="{44FA944C-923B-4DEE-9CE2-9BEE1A6F89D5}" sibTransId="{1BDF1408-32A4-479C-9CB7-C44DF26145B1}"/>
    <dgm:cxn modelId="{D4B44AD2-DED0-42C2-A569-C983CFE5A6B5}" type="presOf" srcId="{6923239D-8B61-4787-B1AC-DE3FD853EDBE}" destId="{1D86C467-FD28-4D70-A48D-50C72B125C3C}" srcOrd="0" destOrd="0" presId="urn:microsoft.com/office/officeart/2005/8/layout/pyramid1"/>
    <dgm:cxn modelId="{6CBD4EDA-9454-4EF0-A3F9-B61FD14AD2BC}" srcId="{00C79B8A-3AAD-4DA7-982E-159B35EFF7F9}" destId="{6B8E4E43-8853-402D-B91C-6052BB5D2867}" srcOrd="2" destOrd="0" parTransId="{9C6636D6-B7D6-49C4-962D-7CF01CA64925}" sibTransId="{491C74D7-1CB4-499A-9C04-40AE43B439B2}"/>
    <dgm:cxn modelId="{11751CEC-6D32-40F7-811F-E4E339330C18}" srcId="{00C79B8A-3AAD-4DA7-982E-159B35EFF7F9}" destId="{64A8F275-FDC6-49FE-BDEC-7B913C1AF705}" srcOrd="4" destOrd="0" parTransId="{B95FC595-9775-4FB2-82D8-C9148511D2A0}" sibTransId="{65A01825-A30D-4E2C-B250-02E872446862}"/>
    <dgm:cxn modelId="{671336F0-C126-43E0-BA92-AF30556E4522}" type="presOf" srcId="{6B8E4E43-8853-402D-B91C-6052BB5D2867}" destId="{2102BCBE-C219-43E6-B5C0-E71350E47ACF}" srcOrd="1" destOrd="0" presId="urn:microsoft.com/office/officeart/2005/8/layout/pyramid1"/>
    <dgm:cxn modelId="{B6D5BCF0-3892-410B-96FE-E4A2AC76CCBE}" type="presOf" srcId="{6D92B769-0D24-41E3-9D0D-214B241CDD88}" destId="{F32E83B0-FE03-4224-BC4E-1525BE992F1C}" srcOrd="1" destOrd="0" presId="urn:microsoft.com/office/officeart/2005/8/layout/pyramid1"/>
    <dgm:cxn modelId="{FAD51BFC-0E62-40A9-96BC-0E6D0F0676DE}" type="presOf" srcId="{7C4B0043-EA70-4606-B585-23486377F3FE}" destId="{94B6A0B4-74A5-4EF9-8ECF-A6F0F90C13D2}" srcOrd="1" destOrd="0" presId="urn:microsoft.com/office/officeart/2005/8/layout/pyramid1"/>
    <dgm:cxn modelId="{D2E09C56-D53A-4788-8B5C-A09BBD95EF5D}" type="presParOf" srcId="{D8688D2D-6295-41E0-B24B-7F5E267E788A}" destId="{C4506F2E-1F79-4D36-A9F0-1478F85D4582}" srcOrd="0" destOrd="0" presId="urn:microsoft.com/office/officeart/2005/8/layout/pyramid1"/>
    <dgm:cxn modelId="{48E79765-1EC9-47CD-9239-58CABA21A88D}" type="presParOf" srcId="{C4506F2E-1F79-4D36-A9F0-1478F85D4582}" destId="{78FE599E-1E51-4340-93DA-FA48E2C7A66B}" srcOrd="0" destOrd="0" presId="urn:microsoft.com/office/officeart/2005/8/layout/pyramid1"/>
    <dgm:cxn modelId="{02AC8DE0-66BC-4BA9-AD70-CC0C9EE1F8DF}" type="presParOf" srcId="{C4506F2E-1F79-4D36-A9F0-1478F85D4582}" destId="{94B6A0B4-74A5-4EF9-8ECF-A6F0F90C13D2}" srcOrd="1" destOrd="0" presId="urn:microsoft.com/office/officeart/2005/8/layout/pyramid1"/>
    <dgm:cxn modelId="{8792AA80-7EE5-4E5C-BB31-BEBBE92E8A33}" type="presParOf" srcId="{D8688D2D-6295-41E0-B24B-7F5E267E788A}" destId="{9ED14FDD-C180-4CCA-A040-B811C8196802}" srcOrd="1" destOrd="0" presId="urn:microsoft.com/office/officeart/2005/8/layout/pyramid1"/>
    <dgm:cxn modelId="{761A3B62-94E6-45AB-9735-2909046BB78A}" type="presParOf" srcId="{9ED14FDD-C180-4CCA-A040-B811C8196802}" destId="{1D86C467-FD28-4D70-A48D-50C72B125C3C}" srcOrd="0" destOrd="0" presId="urn:microsoft.com/office/officeart/2005/8/layout/pyramid1"/>
    <dgm:cxn modelId="{38416146-4EBF-4FC7-86A8-F42FFD458289}" type="presParOf" srcId="{9ED14FDD-C180-4CCA-A040-B811C8196802}" destId="{933D8EE0-F07A-4B9D-A1A7-5EB8DC1DD08F}" srcOrd="1" destOrd="0" presId="urn:microsoft.com/office/officeart/2005/8/layout/pyramid1"/>
    <dgm:cxn modelId="{93DF002F-0353-40EC-A829-8112DE9EE275}" type="presParOf" srcId="{D8688D2D-6295-41E0-B24B-7F5E267E788A}" destId="{E5AF8318-B4A1-4F26-A90C-6EC0B44CFAAF}" srcOrd="2" destOrd="0" presId="urn:microsoft.com/office/officeart/2005/8/layout/pyramid1"/>
    <dgm:cxn modelId="{31EBAE02-741F-4A25-8F03-1DE865C1D098}" type="presParOf" srcId="{E5AF8318-B4A1-4F26-A90C-6EC0B44CFAAF}" destId="{578A4BB4-A648-4E97-9A65-21001678ED46}" srcOrd="0" destOrd="0" presId="urn:microsoft.com/office/officeart/2005/8/layout/pyramid1"/>
    <dgm:cxn modelId="{8AC363E1-950E-4CF7-AF83-588334CEB6E7}" type="presParOf" srcId="{E5AF8318-B4A1-4F26-A90C-6EC0B44CFAAF}" destId="{2102BCBE-C219-43E6-B5C0-E71350E47ACF}" srcOrd="1" destOrd="0" presId="urn:microsoft.com/office/officeart/2005/8/layout/pyramid1"/>
    <dgm:cxn modelId="{FF52B80E-7AE8-4533-A441-CCE237BA7ACC}" type="presParOf" srcId="{D8688D2D-6295-41E0-B24B-7F5E267E788A}" destId="{CBB8CD4F-4F96-42BF-9A07-223E9100B639}" srcOrd="3" destOrd="0" presId="urn:microsoft.com/office/officeart/2005/8/layout/pyramid1"/>
    <dgm:cxn modelId="{976C4A07-A63A-49E7-B831-40448C5010C4}" type="presParOf" srcId="{CBB8CD4F-4F96-42BF-9A07-223E9100B639}" destId="{F181FF2B-9920-433B-BBA0-B3118597A840}" srcOrd="0" destOrd="0" presId="urn:microsoft.com/office/officeart/2005/8/layout/pyramid1"/>
    <dgm:cxn modelId="{003AEFE4-EB20-4D13-A52D-2590547BC9B3}" type="presParOf" srcId="{CBB8CD4F-4F96-42BF-9A07-223E9100B639}" destId="{F32E83B0-FE03-4224-BC4E-1525BE992F1C}" srcOrd="1" destOrd="0" presId="urn:microsoft.com/office/officeart/2005/8/layout/pyramid1"/>
    <dgm:cxn modelId="{FE369BAB-E509-4BA3-B6C2-5F07EC281C0F}" type="presParOf" srcId="{D8688D2D-6295-41E0-B24B-7F5E267E788A}" destId="{459A470C-1CDA-44A3-A8F4-83599860556B}" srcOrd="4" destOrd="0" presId="urn:microsoft.com/office/officeart/2005/8/layout/pyramid1"/>
    <dgm:cxn modelId="{B328F1A1-FD02-458D-851F-F9695E50F248}" type="presParOf" srcId="{459A470C-1CDA-44A3-A8F4-83599860556B}" destId="{1F767003-1409-4111-BA95-3C8F272311D0}" srcOrd="0" destOrd="0" presId="urn:microsoft.com/office/officeart/2005/8/layout/pyramid1"/>
    <dgm:cxn modelId="{0E0743E1-5143-4ED2-AC6A-782B52A18A3B}" type="presParOf" srcId="{459A470C-1CDA-44A3-A8F4-83599860556B}" destId="{49534331-9D49-4790-AAD1-EEDE4FAC346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C3094D-17D6-4571-9143-692DE291585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E530D0-A503-425D-89E8-7EECB8FFCECF}">
      <dgm:prSet phldrT="[Text]"/>
      <dgm:spPr>
        <a:solidFill>
          <a:srgbClr val="121E87">
            <a:alpha val="85882"/>
          </a:srgbClr>
        </a:solidFill>
      </dgm:spPr>
      <dgm:t>
        <a:bodyPr/>
        <a:lstStyle/>
        <a:p>
          <a:r>
            <a:rPr lang="en-US" dirty="0"/>
            <a:t>Outcomes/Objectives</a:t>
          </a:r>
        </a:p>
      </dgm:t>
    </dgm:pt>
    <dgm:pt modelId="{EDDA53E1-0D6F-49FE-A104-D305BFB66A90}" type="parTrans" cxnId="{C0005BB5-0DBA-424A-AE8C-6179C424ACBC}">
      <dgm:prSet/>
      <dgm:spPr/>
      <dgm:t>
        <a:bodyPr/>
        <a:lstStyle/>
        <a:p>
          <a:endParaRPr lang="en-US"/>
        </a:p>
      </dgm:t>
    </dgm:pt>
    <dgm:pt modelId="{4599AD62-EC9D-42EE-8C7D-30674446006D}" type="sibTrans" cxnId="{C0005BB5-0DBA-424A-AE8C-6179C424ACBC}">
      <dgm:prSet/>
      <dgm:spPr>
        <a:ln>
          <a:solidFill>
            <a:srgbClr val="121E87"/>
          </a:solidFill>
        </a:ln>
      </dgm:spPr>
      <dgm:t>
        <a:bodyPr/>
        <a:lstStyle/>
        <a:p>
          <a:endParaRPr lang="en-US"/>
        </a:p>
      </dgm:t>
    </dgm:pt>
    <dgm:pt modelId="{D2587C41-4FDC-4B78-B23A-21CDE17D1EE6}">
      <dgm:prSet phldrT="[Text]"/>
      <dgm:spPr>
        <a:solidFill>
          <a:srgbClr val="121E87">
            <a:alpha val="85882"/>
          </a:srgbClr>
        </a:solidFill>
      </dgm:spPr>
      <dgm:t>
        <a:bodyPr/>
        <a:lstStyle/>
        <a:p>
          <a:r>
            <a:rPr lang="en-US" dirty="0"/>
            <a:t>Audiences</a:t>
          </a:r>
        </a:p>
      </dgm:t>
    </dgm:pt>
    <dgm:pt modelId="{B03EBA55-435D-4A9C-93D0-21F5201BB1EB}" type="parTrans" cxnId="{4893DADF-296B-48A4-845D-C6C6366F42EF}">
      <dgm:prSet/>
      <dgm:spPr/>
      <dgm:t>
        <a:bodyPr/>
        <a:lstStyle/>
        <a:p>
          <a:endParaRPr lang="en-US"/>
        </a:p>
      </dgm:t>
    </dgm:pt>
    <dgm:pt modelId="{8D996838-2346-4ADE-8F76-8817F983A5BB}" type="sibTrans" cxnId="{4893DADF-296B-48A4-845D-C6C6366F42EF}">
      <dgm:prSet/>
      <dgm:spPr/>
      <dgm:t>
        <a:bodyPr/>
        <a:lstStyle/>
        <a:p>
          <a:endParaRPr lang="en-US"/>
        </a:p>
      </dgm:t>
    </dgm:pt>
    <dgm:pt modelId="{6FE9FC87-773D-4E57-ADA4-5D0339399D31}">
      <dgm:prSet phldrT="[Text]"/>
      <dgm:spPr>
        <a:solidFill>
          <a:schemeClr val="bg1">
            <a:lumMod val="95000"/>
            <a:alpha val="85882"/>
          </a:schemeClr>
        </a:solidFill>
      </dgm:spPr>
      <dgm:t>
        <a:bodyPr/>
        <a:lstStyle/>
        <a:p>
          <a:r>
            <a:rPr lang="en-US" dirty="0"/>
            <a:t>Messages</a:t>
          </a:r>
        </a:p>
      </dgm:t>
    </dgm:pt>
    <dgm:pt modelId="{8370FC7E-EB16-427A-A5C8-79A4C8F4DDBA}" type="parTrans" cxnId="{63445A75-A1C8-4000-BE81-DAB75C7FD74D}">
      <dgm:prSet/>
      <dgm:spPr/>
      <dgm:t>
        <a:bodyPr/>
        <a:lstStyle/>
        <a:p>
          <a:endParaRPr lang="en-US"/>
        </a:p>
      </dgm:t>
    </dgm:pt>
    <dgm:pt modelId="{C8E20F13-CCC0-45BB-82C2-FE593828C6BF}" type="sibTrans" cxnId="{63445A75-A1C8-4000-BE81-DAB75C7FD74D}">
      <dgm:prSet/>
      <dgm:spPr/>
      <dgm:t>
        <a:bodyPr/>
        <a:lstStyle/>
        <a:p>
          <a:endParaRPr lang="en-US"/>
        </a:p>
      </dgm:t>
    </dgm:pt>
    <dgm:pt modelId="{C507FF38-D391-4453-93C4-4EAD72F2F8DD}">
      <dgm:prSet phldrT="[Text]"/>
      <dgm:spPr>
        <a:solidFill>
          <a:schemeClr val="bg1">
            <a:lumMod val="95000"/>
            <a:alpha val="85882"/>
          </a:schemeClr>
        </a:solidFill>
      </dgm:spPr>
      <dgm:t>
        <a:bodyPr/>
        <a:lstStyle/>
        <a:p>
          <a:r>
            <a:rPr lang="en-US" dirty="0"/>
            <a:t>Materials</a:t>
          </a:r>
        </a:p>
      </dgm:t>
    </dgm:pt>
    <dgm:pt modelId="{7B09577A-9003-47DD-BBF5-1E41C086E57E}" type="parTrans" cxnId="{B651B763-0776-47FD-9697-A0C8961BBD5A}">
      <dgm:prSet/>
      <dgm:spPr/>
      <dgm:t>
        <a:bodyPr/>
        <a:lstStyle/>
        <a:p>
          <a:endParaRPr lang="en-US"/>
        </a:p>
      </dgm:t>
    </dgm:pt>
    <dgm:pt modelId="{1B61ECE4-064D-42A4-B6C6-A9801BD42E3A}" type="sibTrans" cxnId="{B651B763-0776-47FD-9697-A0C8961BBD5A}">
      <dgm:prSet/>
      <dgm:spPr/>
      <dgm:t>
        <a:bodyPr/>
        <a:lstStyle/>
        <a:p>
          <a:endParaRPr lang="en-US"/>
        </a:p>
      </dgm:t>
    </dgm:pt>
    <dgm:pt modelId="{ECA230EE-224A-4B54-AE08-61C2D3D3E439}">
      <dgm:prSet phldrT="[Text]"/>
      <dgm:spPr>
        <a:solidFill>
          <a:schemeClr val="bg1">
            <a:lumMod val="95000"/>
            <a:alpha val="85882"/>
          </a:schemeClr>
        </a:solidFill>
        <a:ln>
          <a:noFill/>
        </a:ln>
      </dgm:spPr>
      <dgm:t>
        <a:bodyPr/>
        <a:lstStyle/>
        <a:p>
          <a:r>
            <a:rPr lang="en-US" dirty="0"/>
            <a:t>Implementation Plan</a:t>
          </a:r>
        </a:p>
      </dgm:t>
    </dgm:pt>
    <dgm:pt modelId="{F3988583-76EB-47BC-8055-E4F521E96FAE}" type="parTrans" cxnId="{46BD6E72-4189-4203-B3FA-8DD2A8973469}">
      <dgm:prSet/>
      <dgm:spPr/>
      <dgm:t>
        <a:bodyPr/>
        <a:lstStyle/>
        <a:p>
          <a:endParaRPr lang="en-US"/>
        </a:p>
      </dgm:t>
    </dgm:pt>
    <dgm:pt modelId="{618BBF28-740C-42FC-B0FB-67CD7D4B6329}" type="sibTrans" cxnId="{46BD6E72-4189-4203-B3FA-8DD2A8973469}">
      <dgm:prSet/>
      <dgm:spPr/>
      <dgm:t>
        <a:bodyPr/>
        <a:lstStyle/>
        <a:p>
          <a:endParaRPr lang="en-US"/>
        </a:p>
      </dgm:t>
    </dgm:pt>
    <dgm:pt modelId="{3941B7E5-BE6C-44A6-8E21-B77235B7A179}" type="pres">
      <dgm:prSet presAssocID="{D1C3094D-17D6-4571-9143-692DE291585B}" presName="Name0" presStyleCnt="0">
        <dgm:presLayoutVars>
          <dgm:chMax val="7"/>
          <dgm:chPref val="7"/>
          <dgm:dir/>
        </dgm:presLayoutVars>
      </dgm:prSet>
      <dgm:spPr/>
    </dgm:pt>
    <dgm:pt modelId="{C10CD169-725F-4799-9CE0-8324B485DDD3}" type="pres">
      <dgm:prSet presAssocID="{D1C3094D-17D6-4571-9143-692DE291585B}" presName="Name1" presStyleCnt="0"/>
      <dgm:spPr/>
    </dgm:pt>
    <dgm:pt modelId="{4A198DAB-B3CA-4107-835E-D7FD82B2D8EE}" type="pres">
      <dgm:prSet presAssocID="{D1C3094D-17D6-4571-9143-692DE291585B}" presName="cycle" presStyleCnt="0"/>
      <dgm:spPr/>
    </dgm:pt>
    <dgm:pt modelId="{0BB40C5C-4D37-49FE-8CB5-3F2E35C2FF8C}" type="pres">
      <dgm:prSet presAssocID="{D1C3094D-17D6-4571-9143-692DE291585B}" presName="srcNode" presStyleLbl="node1" presStyleIdx="0" presStyleCnt="5"/>
      <dgm:spPr/>
    </dgm:pt>
    <dgm:pt modelId="{28F3365B-9AC6-4FCE-AED2-394B9D649177}" type="pres">
      <dgm:prSet presAssocID="{D1C3094D-17D6-4571-9143-692DE291585B}" presName="conn" presStyleLbl="parChTrans1D2" presStyleIdx="0" presStyleCnt="1"/>
      <dgm:spPr/>
    </dgm:pt>
    <dgm:pt modelId="{DD9EE5D9-BFE1-4377-8979-9A3FAF57535A}" type="pres">
      <dgm:prSet presAssocID="{D1C3094D-17D6-4571-9143-692DE291585B}" presName="extraNode" presStyleLbl="node1" presStyleIdx="0" presStyleCnt="5"/>
      <dgm:spPr/>
    </dgm:pt>
    <dgm:pt modelId="{A554B1A2-8D57-4537-99B2-F7181F7F9FEB}" type="pres">
      <dgm:prSet presAssocID="{D1C3094D-17D6-4571-9143-692DE291585B}" presName="dstNode" presStyleLbl="node1" presStyleIdx="0" presStyleCnt="5"/>
      <dgm:spPr/>
    </dgm:pt>
    <dgm:pt modelId="{48C56E92-B648-4AAA-AAA7-9ABD2ABAAB00}" type="pres">
      <dgm:prSet presAssocID="{E4E530D0-A503-425D-89E8-7EECB8FFCECF}" presName="text_1" presStyleLbl="node1" presStyleIdx="0" presStyleCnt="5">
        <dgm:presLayoutVars>
          <dgm:bulletEnabled val="1"/>
        </dgm:presLayoutVars>
      </dgm:prSet>
      <dgm:spPr/>
    </dgm:pt>
    <dgm:pt modelId="{888D8B24-F398-4D7A-BA8C-52385D07FEB3}" type="pres">
      <dgm:prSet presAssocID="{E4E530D0-A503-425D-89E8-7EECB8FFCECF}" presName="accent_1" presStyleCnt="0"/>
      <dgm:spPr/>
    </dgm:pt>
    <dgm:pt modelId="{0A5E7FF1-F5ED-465F-A55B-C467A6B8A137}" type="pres">
      <dgm:prSet presAssocID="{E4E530D0-A503-425D-89E8-7EECB8FFCECF}" presName="accentRepeatNode" presStyleLbl="solidFgAcc1" presStyleIdx="0" presStyleCnt="5"/>
      <dgm:spPr>
        <a:ln>
          <a:solidFill>
            <a:srgbClr val="121E87"/>
          </a:solidFill>
        </a:ln>
      </dgm:spPr>
    </dgm:pt>
    <dgm:pt modelId="{80851705-34BC-41BC-A75F-0F5CD3DBDBE8}" type="pres">
      <dgm:prSet presAssocID="{D2587C41-4FDC-4B78-B23A-21CDE17D1EE6}" presName="text_2" presStyleLbl="node1" presStyleIdx="1" presStyleCnt="5">
        <dgm:presLayoutVars>
          <dgm:bulletEnabled val="1"/>
        </dgm:presLayoutVars>
      </dgm:prSet>
      <dgm:spPr/>
    </dgm:pt>
    <dgm:pt modelId="{C23D6A59-5FA8-43D4-B613-71D228E5ED20}" type="pres">
      <dgm:prSet presAssocID="{D2587C41-4FDC-4B78-B23A-21CDE17D1EE6}" presName="accent_2" presStyleCnt="0"/>
      <dgm:spPr/>
    </dgm:pt>
    <dgm:pt modelId="{68C65FD6-22BE-437E-93D4-783240EA4535}" type="pres">
      <dgm:prSet presAssocID="{D2587C41-4FDC-4B78-B23A-21CDE17D1EE6}" presName="accentRepeatNode" presStyleLbl="solidFgAcc1" presStyleIdx="1" presStyleCnt="5"/>
      <dgm:spPr>
        <a:ln>
          <a:solidFill>
            <a:srgbClr val="121E87"/>
          </a:solidFill>
        </a:ln>
      </dgm:spPr>
    </dgm:pt>
    <dgm:pt modelId="{4392BA03-BB92-4365-AE12-C911C4F26D2C}" type="pres">
      <dgm:prSet presAssocID="{6FE9FC87-773D-4E57-ADA4-5D0339399D31}" presName="text_3" presStyleLbl="node1" presStyleIdx="2" presStyleCnt="5">
        <dgm:presLayoutVars>
          <dgm:bulletEnabled val="1"/>
        </dgm:presLayoutVars>
      </dgm:prSet>
      <dgm:spPr/>
    </dgm:pt>
    <dgm:pt modelId="{1078C223-30C1-4FC9-B5CD-07FAD59F704B}" type="pres">
      <dgm:prSet presAssocID="{6FE9FC87-773D-4E57-ADA4-5D0339399D31}" presName="accent_3" presStyleCnt="0"/>
      <dgm:spPr/>
    </dgm:pt>
    <dgm:pt modelId="{03CA900D-BEF9-4868-A9F5-3E1DE133F45C}" type="pres">
      <dgm:prSet presAssocID="{6FE9FC87-773D-4E57-ADA4-5D0339399D31}" presName="accentRepeatNode" presStyleLbl="solidFgAcc1" presStyleIdx="2" presStyleCnt="5"/>
      <dgm:spPr>
        <a:ln>
          <a:solidFill>
            <a:srgbClr val="121E87"/>
          </a:solidFill>
        </a:ln>
      </dgm:spPr>
    </dgm:pt>
    <dgm:pt modelId="{7DBFB818-0D33-4739-97D8-C572DB12F117}" type="pres">
      <dgm:prSet presAssocID="{C507FF38-D391-4453-93C4-4EAD72F2F8DD}" presName="text_4" presStyleLbl="node1" presStyleIdx="3" presStyleCnt="5">
        <dgm:presLayoutVars>
          <dgm:bulletEnabled val="1"/>
        </dgm:presLayoutVars>
      </dgm:prSet>
      <dgm:spPr/>
    </dgm:pt>
    <dgm:pt modelId="{D471093C-3E10-447B-A98B-CD4464D830FE}" type="pres">
      <dgm:prSet presAssocID="{C507FF38-D391-4453-93C4-4EAD72F2F8DD}" presName="accent_4" presStyleCnt="0"/>
      <dgm:spPr/>
    </dgm:pt>
    <dgm:pt modelId="{A4F10985-126E-4200-8B47-8FE37517AF21}" type="pres">
      <dgm:prSet presAssocID="{C507FF38-D391-4453-93C4-4EAD72F2F8DD}" presName="accentRepeatNode" presStyleLbl="solidFgAcc1" presStyleIdx="3" presStyleCnt="5"/>
      <dgm:spPr>
        <a:ln>
          <a:solidFill>
            <a:srgbClr val="121E87"/>
          </a:solidFill>
        </a:ln>
      </dgm:spPr>
    </dgm:pt>
    <dgm:pt modelId="{B710B25C-8C90-483B-AD68-5FCD1DBE0AC6}" type="pres">
      <dgm:prSet presAssocID="{ECA230EE-224A-4B54-AE08-61C2D3D3E439}" presName="text_5" presStyleLbl="node1" presStyleIdx="4" presStyleCnt="5">
        <dgm:presLayoutVars>
          <dgm:bulletEnabled val="1"/>
        </dgm:presLayoutVars>
      </dgm:prSet>
      <dgm:spPr/>
    </dgm:pt>
    <dgm:pt modelId="{D01B10BC-7AF0-45A5-8D69-C07FABACE983}" type="pres">
      <dgm:prSet presAssocID="{ECA230EE-224A-4B54-AE08-61C2D3D3E439}" presName="accent_5" presStyleCnt="0"/>
      <dgm:spPr/>
    </dgm:pt>
    <dgm:pt modelId="{A2E7FDBF-69A2-49F3-BE4D-08AAE913E44D}" type="pres">
      <dgm:prSet presAssocID="{ECA230EE-224A-4B54-AE08-61C2D3D3E439}" presName="accentRepeatNode" presStyleLbl="solidFgAcc1" presStyleIdx="4" presStyleCnt="5"/>
      <dgm:spPr>
        <a:ln>
          <a:solidFill>
            <a:srgbClr val="121E87"/>
          </a:solidFill>
        </a:ln>
      </dgm:spPr>
    </dgm:pt>
  </dgm:ptLst>
  <dgm:cxnLst>
    <dgm:cxn modelId="{9DBB8100-DC09-4EE6-81B5-B2BA82F775D3}" type="presOf" srcId="{6FE9FC87-773D-4E57-ADA4-5D0339399D31}" destId="{4392BA03-BB92-4365-AE12-C911C4F26D2C}" srcOrd="0" destOrd="0" presId="urn:microsoft.com/office/officeart/2008/layout/VerticalCurvedList"/>
    <dgm:cxn modelId="{E5C05938-A988-419B-B3C7-1B8FE5368DDC}" type="presOf" srcId="{E4E530D0-A503-425D-89E8-7EECB8FFCECF}" destId="{48C56E92-B648-4AAA-AAA7-9ABD2ABAAB00}" srcOrd="0" destOrd="0" presId="urn:microsoft.com/office/officeart/2008/layout/VerticalCurvedList"/>
    <dgm:cxn modelId="{D17F3941-DCDA-4B27-9482-AA7D2F53BF62}" type="presOf" srcId="{C507FF38-D391-4453-93C4-4EAD72F2F8DD}" destId="{7DBFB818-0D33-4739-97D8-C572DB12F117}" srcOrd="0" destOrd="0" presId="urn:microsoft.com/office/officeart/2008/layout/VerticalCurvedList"/>
    <dgm:cxn modelId="{B651B763-0776-47FD-9697-A0C8961BBD5A}" srcId="{D1C3094D-17D6-4571-9143-692DE291585B}" destId="{C507FF38-D391-4453-93C4-4EAD72F2F8DD}" srcOrd="3" destOrd="0" parTransId="{7B09577A-9003-47DD-BBF5-1E41C086E57E}" sibTransId="{1B61ECE4-064D-42A4-B6C6-A9801BD42E3A}"/>
    <dgm:cxn modelId="{B811F644-33B9-4406-B9E5-6ECD7F7E7EB9}" type="presOf" srcId="{D2587C41-4FDC-4B78-B23A-21CDE17D1EE6}" destId="{80851705-34BC-41BC-A75F-0F5CD3DBDBE8}" srcOrd="0" destOrd="0" presId="urn:microsoft.com/office/officeart/2008/layout/VerticalCurvedList"/>
    <dgm:cxn modelId="{46BD6E72-4189-4203-B3FA-8DD2A8973469}" srcId="{D1C3094D-17D6-4571-9143-692DE291585B}" destId="{ECA230EE-224A-4B54-AE08-61C2D3D3E439}" srcOrd="4" destOrd="0" parTransId="{F3988583-76EB-47BC-8055-E4F521E96FAE}" sibTransId="{618BBF28-740C-42FC-B0FB-67CD7D4B6329}"/>
    <dgm:cxn modelId="{63445A75-A1C8-4000-BE81-DAB75C7FD74D}" srcId="{D1C3094D-17D6-4571-9143-692DE291585B}" destId="{6FE9FC87-773D-4E57-ADA4-5D0339399D31}" srcOrd="2" destOrd="0" parTransId="{8370FC7E-EB16-427A-A5C8-79A4C8F4DDBA}" sibTransId="{C8E20F13-CCC0-45BB-82C2-FE593828C6BF}"/>
    <dgm:cxn modelId="{2F35DC86-D943-4CBF-AE81-60502389E083}" type="presOf" srcId="{ECA230EE-224A-4B54-AE08-61C2D3D3E439}" destId="{B710B25C-8C90-483B-AD68-5FCD1DBE0AC6}" srcOrd="0" destOrd="0" presId="urn:microsoft.com/office/officeart/2008/layout/VerticalCurvedList"/>
    <dgm:cxn modelId="{C0005BB5-0DBA-424A-AE8C-6179C424ACBC}" srcId="{D1C3094D-17D6-4571-9143-692DE291585B}" destId="{E4E530D0-A503-425D-89E8-7EECB8FFCECF}" srcOrd="0" destOrd="0" parTransId="{EDDA53E1-0D6F-49FE-A104-D305BFB66A90}" sibTransId="{4599AD62-EC9D-42EE-8C7D-30674446006D}"/>
    <dgm:cxn modelId="{E533A6C7-9DB4-40F8-9B6A-FAA565772269}" type="presOf" srcId="{D1C3094D-17D6-4571-9143-692DE291585B}" destId="{3941B7E5-BE6C-44A6-8E21-B77235B7A179}" srcOrd="0" destOrd="0" presId="urn:microsoft.com/office/officeart/2008/layout/VerticalCurvedList"/>
    <dgm:cxn modelId="{4893DADF-296B-48A4-845D-C6C6366F42EF}" srcId="{D1C3094D-17D6-4571-9143-692DE291585B}" destId="{D2587C41-4FDC-4B78-B23A-21CDE17D1EE6}" srcOrd="1" destOrd="0" parTransId="{B03EBA55-435D-4A9C-93D0-21F5201BB1EB}" sibTransId="{8D996838-2346-4ADE-8F76-8817F983A5BB}"/>
    <dgm:cxn modelId="{E7729CE5-2F16-44FC-AA5D-D57B5654306A}" type="presOf" srcId="{4599AD62-EC9D-42EE-8C7D-30674446006D}" destId="{28F3365B-9AC6-4FCE-AED2-394B9D649177}" srcOrd="0" destOrd="0" presId="urn:microsoft.com/office/officeart/2008/layout/VerticalCurvedList"/>
    <dgm:cxn modelId="{FEC2049C-86F1-4E6C-A1D7-D4CBB05CA217}" type="presParOf" srcId="{3941B7E5-BE6C-44A6-8E21-B77235B7A179}" destId="{C10CD169-725F-4799-9CE0-8324B485DDD3}" srcOrd="0" destOrd="0" presId="urn:microsoft.com/office/officeart/2008/layout/VerticalCurvedList"/>
    <dgm:cxn modelId="{B4507023-C637-424C-AD8F-F6D45FD4741F}" type="presParOf" srcId="{C10CD169-725F-4799-9CE0-8324B485DDD3}" destId="{4A198DAB-B3CA-4107-835E-D7FD82B2D8EE}" srcOrd="0" destOrd="0" presId="urn:microsoft.com/office/officeart/2008/layout/VerticalCurvedList"/>
    <dgm:cxn modelId="{05C78D6E-9E56-4A90-8585-9CC28E4DBCFE}" type="presParOf" srcId="{4A198DAB-B3CA-4107-835E-D7FD82B2D8EE}" destId="{0BB40C5C-4D37-49FE-8CB5-3F2E35C2FF8C}" srcOrd="0" destOrd="0" presId="urn:microsoft.com/office/officeart/2008/layout/VerticalCurvedList"/>
    <dgm:cxn modelId="{1AAD2B03-2310-44C5-9FFA-9B5EB8C44115}" type="presParOf" srcId="{4A198DAB-B3CA-4107-835E-D7FD82B2D8EE}" destId="{28F3365B-9AC6-4FCE-AED2-394B9D649177}" srcOrd="1" destOrd="0" presId="urn:microsoft.com/office/officeart/2008/layout/VerticalCurvedList"/>
    <dgm:cxn modelId="{F444A29E-4241-4DC2-9A2D-08B5CAA260A2}" type="presParOf" srcId="{4A198DAB-B3CA-4107-835E-D7FD82B2D8EE}" destId="{DD9EE5D9-BFE1-4377-8979-9A3FAF57535A}" srcOrd="2" destOrd="0" presId="urn:microsoft.com/office/officeart/2008/layout/VerticalCurvedList"/>
    <dgm:cxn modelId="{5E969EF0-BF15-4009-AA8A-D28DC9948CE3}" type="presParOf" srcId="{4A198DAB-B3CA-4107-835E-D7FD82B2D8EE}" destId="{A554B1A2-8D57-4537-99B2-F7181F7F9FEB}" srcOrd="3" destOrd="0" presId="urn:microsoft.com/office/officeart/2008/layout/VerticalCurvedList"/>
    <dgm:cxn modelId="{42E0120B-CE69-4C8B-ABE2-1EC96B373458}" type="presParOf" srcId="{C10CD169-725F-4799-9CE0-8324B485DDD3}" destId="{48C56E92-B648-4AAA-AAA7-9ABD2ABAAB00}" srcOrd="1" destOrd="0" presId="urn:microsoft.com/office/officeart/2008/layout/VerticalCurvedList"/>
    <dgm:cxn modelId="{31524BF0-3584-4AC8-8FAF-8AE379966CA0}" type="presParOf" srcId="{C10CD169-725F-4799-9CE0-8324B485DDD3}" destId="{888D8B24-F398-4D7A-BA8C-52385D07FEB3}" srcOrd="2" destOrd="0" presId="urn:microsoft.com/office/officeart/2008/layout/VerticalCurvedList"/>
    <dgm:cxn modelId="{22B25858-917B-4BE2-A6D7-10F012789B94}" type="presParOf" srcId="{888D8B24-F398-4D7A-BA8C-52385D07FEB3}" destId="{0A5E7FF1-F5ED-465F-A55B-C467A6B8A137}" srcOrd="0" destOrd="0" presId="urn:microsoft.com/office/officeart/2008/layout/VerticalCurvedList"/>
    <dgm:cxn modelId="{2152B8BD-7B5F-4ADF-B010-261E90B93435}" type="presParOf" srcId="{C10CD169-725F-4799-9CE0-8324B485DDD3}" destId="{80851705-34BC-41BC-A75F-0F5CD3DBDBE8}" srcOrd="3" destOrd="0" presId="urn:microsoft.com/office/officeart/2008/layout/VerticalCurvedList"/>
    <dgm:cxn modelId="{69B35E57-6B0B-4008-8168-F01BA8A84F9E}" type="presParOf" srcId="{C10CD169-725F-4799-9CE0-8324B485DDD3}" destId="{C23D6A59-5FA8-43D4-B613-71D228E5ED20}" srcOrd="4" destOrd="0" presId="urn:microsoft.com/office/officeart/2008/layout/VerticalCurvedList"/>
    <dgm:cxn modelId="{47F96555-D73F-4962-8505-9B7D8106A6D4}" type="presParOf" srcId="{C23D6A59-5FA8-43D4-B613-71D228E5ED20}" destId="{68C65FD6-22BE-437E-93D4-783240EA4535}" srcOrd="0" destOrd="0" presId="urn:microsoft.com/office/officeart/2008/layout/VerticalCurvedList"/>
    <dgm:cxn modelId="{7276ED2F-9096-4A1C-B6DD-EF7FEFAF560F}" type="presParOf" srcId="{C10CD169-725F-4799-9CE0-8324B485DDD3}" destId="{4392BA03-BB92-4365-AE12-C911C4F26D2C}" srcOrd="5" destOrd="0" presId="urn:microsoft.com/office/officeart/2008/layout/VerticalCurvedList"/>
    <dgm:cxn modelId="{E16D3640-BC0C-40F4-9301-77B54A9AF50F}" type="presParOf" srcId="{C10CD169-725F-4799-9CE0-8324B485DDD3}" destId="{1078C223-30C1-4FC9-B5CD-07FAD59F704B}" srcOrd="6" destOrd="0" presId="urn:microsoft.com/office/officeart/2008/layout/VerticalCurvedList"/>
    <dgm:cxn modelId="{B6BFB0B8-25B3-43C1-B73D-61385BD7BD2C}" type="presParOf" srcId="{1078C223-30C1-4FC9-B5CD-07FAD59F704B}" destId="{03CA900D-BEF9-4868-A9F5-3E1DE133F45C}" srcOrd="0" destOrd="0" presId="urn:microsoft.com/office/officeart/2008/layout/VerticalCurvedList"/>
    <dgm:cxn modelId="{7FC41482-155E-49D1-B56F-DC51BB4DE5BE}" type="presParOf" srcId="{C10CD169-725F-4799-9CE0-8324B485DDD3}" destId="{7DBFB818-0D33-4739-97D8-C572DB12F117}" srcOrd="7" destOrd="0" presId="urn:microsoft.com/office/officeart/2008/layout/VerticalCurvedList"/>
    <dgm:cxn modelId="{D0AEB707-BB65-4AF3-9F4F-6799976B96ED}" type="presParOf" srcId="{C10CD169-725F-4799-9CE0-8324B485DDD3}" destId="{D471093C-3E10-447B-A98B-CD4464D830FE}" srcOrd="8" destOrd="0" presId="urn:microsoft.com/office/officeart/2008/layout/VerticalCurvedList"/>
    <dgm:cxn modelId="{737D2D18-DDA2-4559-AFD2-101AA6D4457B}" type="presParOf" srcId="{D471093C-3E10-447B-A98B-CD4464D830FE}" destId="{A4F10985-126E-4200-8B47-8FE37517AF21}" srcOrd="0" destOrd="0" presId="urn:microsoft.com/office/officeart/2008/layout/VerticalCurvedList"/>
    <dgm:cxn modelId="{A8A55029-10BC-4374-9D6A-1548FFBCA0A0}" type="presParOf" srcId="{C10CD169-725F-4799-9CE0-8324B485DDD3}" destId="{B710B25C-8C90-483B-AD68-5FCD1DBE0AC6}" srcOrd="9" destOrd="0" presId="urn:microsoft.com/office/officeart/2008/layout/VerticalCurvedList"/>
    <dgm:cxn modelId="{E7EB55DD-2A5D-40F1-A609-53E89DDB90EE}" type="presParOf" srcId="{C10CD169-725F-4799-9CE0-8324B485DDD3}" destId="{D01B10BC-7AF0-45A5-8D69-C07FABACE983}" srcOrd="10" destOrd="0" presId="urn:microsoft.com/office/officeart/2008/layout/VerticalCurvedList"/>
    <dgm:cxn modelId="{0289ECE4-8EBA-49C5-AD63-CE71DC734910}" type="presParOf" srcId="{D01B10BC-7AF0-45A5-8D69-C07FABACE983}" destId="{A2E7FDBF-69A2-49F3-BE4D-08AAE913E4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C3094D-17D6-4571-9143-692DE291585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E530D0-A503-425D-89E8-7EECB8FFCECF}">
      <dgm:prSet phldrT="[Text]"/>
      <dgm:spPr>
        <a:solidFill>
          <a:schemeClr val="bg1">
            <a:lumMod val="95000"/>
            <a:alpha val="85882"/>
          </a:schemeClr>
        </a:solidFill>
      </dgm:spPr>
      <dgm:t>
        <a:bodyPr/>
        <a:lstStyle/>
        <a:p>
          <a:r>
            <a:rPr lang="en-US" dirty="0"/>
            <a:t>Outcomes/Objectives</a:t>
          </a:r>
        </a:p>
      </dgm:t>
    </dgm:pt>
    <dgm:pt modelId="{EDDA53E1-0D6F-49FE-A104-D305BFB66A90}" type="parTrans" cxnId="{C0005BB5-0DBA-424A-AE8C-6179C424ACBC}">
      <dgm:prSet/>
      <dgm:spPr/>
      <dgm:t>
        <a:bodyPr/>
        <a:lstStyle/>
        <a:p>
          <a:endParaRPr lang="en-US"/>
        </a:p>
      </dgm:t>
    </dgm:pt>
    <dgm:pt modelId="{4599AD62-EC9D-42EE-8C7D-30674446006D}" type="sibTrans" cxnId="{C0005BB5-0DBA-424A-AE8C-6179C424ACBC}">
      <dgm:prSet/>
      <dgm:spPr>
        <a:ln>
          <a:solidFill>
            <a:srgbClr val="121E87"/>
          </a:solidFill>
        </a:ln>
      </dgm:spPr>
      <dgm:t>
        <a:bodyPr/>
        <a:lstStyle/>
        <a:p>
          <a:endParaRPr lang="en-US"/>
        </a:p>
      </dgm:t>
    </dgm:pt>
    <dgm:pt modelId="{D2587C41-4FDC-4B78-B23A-21CDE17D1EE6}">
      <dgm:prSet phldrT="[Text]"/>
      <dgm:spPr>
        <a:solidFill>
          <a:schemeClr val="bg1">
            <a:lumMod val="95000"/>
            <a:alpha val="85882"/>
          </a:schemeClr>
        </a:solidFill>
      </dgm:spPr>
      <dgm:t>
        <a:bodyPr/>
        <a:lstStyle/>
        <a:p>
          <a:r>
            <a:rPr lang="en-US" dirty="0"/>
            <a:t>Audiences</a:t>
          </a:r>
        </a:p>
      </dgm:t>
    </dgm:pt>
    <dgm:pt modelId="{B03EBA55-435D-4A9C-93D0-21F5201BB1EB}" type="parTrans" cxnId="{4893DADF-296B-48A4-845D-C6C6366F42EF}">
      <dgm:prSet/>
      <dgm:spPr/>
      <dgm:t>
        <a:bodyPr/>
        <a:lstStyle/>
        <a:p>
          <a:endParaRPr lang="en-US"/>
        </a:p>
      </dgm:t>
    </dgm:pt>
    <dgm:pt modelId="{8D996838-2346-4ADE-8F76-8817F983A5BB}" type="sibTrans" cxnId="{4893DADF-296B-48A4-845D-C6C6366F42EF}">
      <dgm:prSet/>
      <dgm:spPr/>
      <dgm:t>
        <a:bodyPr/>
        <a:lstStyle/>
        <a:p>
          <a:endParaRPr lang="en-US"/>
        </a:p>
      </dgm:t>
    </dgm:pt>
    <dgm:pt modelId="{6FE9FC87-773D-4E57-ADA4-5D0339399D31}">
      <dgm:prSet phldrT="[Text]"/>
      <dgm:spPr>
        <a:solidFill>
          <a:srgbClr val="121E87">
            <a:alpha val="85882"/>
          </a:srgbClr>
        </a:solidFill>
      </dgm:spPr>
      <dgm:t>
        <a:bodyPr/>
        <a:lstStyle/>
        <a:p>
          <a:r>
            <a:rPr lang="en-US" dirty="0"/>
            <a:t>Messages</a:t>
          </a:r>
        </a:p>
      </dgm:t>
    </dgm:pt>
    <dgm:pt modelId="{8370FC7E-EB16-427A-A5C8-79A4C8F4DDBA}" type="parTrans" cxnId="{63445A75-A1C8-4000-BE81-DAB75C7FD74D}">
      <dgm:prSet/>
      <dgm:spPr/>
      <dgm:t>
        <a:bodyPr/>
        <a:lstStyle/>
        <a:p>
          <a:endParaRPr lang="en-US"/>
        </a:p>
      </dgm:t>
    </dgm:pt>
    <dgm:pt modelId="{C8E20F13-CCC0-45BB-82C2-FE593828C6BF}" type="sibTrans" cxnId="{63445A75-A1C8-4000-BE81-DAB75C7FD74D}">
      <dgm:prSet/>
      <dgm:spPr/>
      <dgm:t>
        <a:bodyPr/>
        <a:lstStyle/>
        <a:p>
          <a:endParaRPr lang="en-US"/>
        </a:p>
      </dgm:t>
    </dgm:pt>
    <dgm:pt modelId="{C507FF38-D391-4453-93C4-4EAD72F2F8DD}">
      <dgm:prSet phldrT="[Text]"/>
      <dgm:spPr>
        <a:solidFill>
          <a:srgbClr val="121E87">
            <a:alpha val="85882"/>
          </a:srgbClr>
        </a:solidFill>
      </dgm:spPr>
      <dgm:t>
        <a:bodyPr/>
        <a:lstStyle/>
        <a:p>
          <a:r>
            <a:rPr lang="en-US" dirty="0"/>
            <a:t>Materials</a:t>
          </a:r>
        </a:p>
      </dgm:t>
    </dgm:pt>
    <dgm:pt modelId="{7B09577A-9003-47DD-BBF5-1E41C086E57E}" type="parTrans" cxnId="{B651B763-0776-47FD-9697-A0C8961BBD5A}">
      <dgm:prSet/>
      <dgm:spPr/>
      <dgm:t>
        <a:bodyPr/>
        <a:lstStyle/>
        <a:p>
          <a:endParaRPr lang="en-US"/>
        </a:p>
      </dgm:t>
    </dgm:pt>
    <dgm:pt modelId="{1B61ECE4-064D-42A4-B6C6-A9801BD42E3A}" type="sibTrans" cxnId="{B651B763-0776-47FD-9697-A0C8961BBD5A}">
      <dgm:prSet/>
      <dgm:spPr/>
      <dgm:t>
        <a:bodyPr/>
        <a:lstStyle/>
        <a:p>
          <a:endParaRPr lang="en-US"/>
        </a:p>
      </dgm:t>
    </dgm:pt>
    <dgm:pt modelId="{ECA230EE-224A-4B54-AE08-61C2D3D3E439}">
      <dgm:prSet phldrT="[Text]"/>
      <dgm:spPr>
        <a:solidFill>
          <a:schemeClr val="bg1">
            <a:lumMod val="95000"/>
            <a:alpha val="85882"/>
          </a:schemeClr>
        </a:solidFill>
        <a:ln>
          <a:noFill/>
        </a:ln>
      </dgm:spPr>
      <dgm:t>
        <a:bodyPr/>
        <a:lstStyle/>
        <a:p>
          <a:r>
            <a:rPr lang="en-US" dirty="0"/>
            <a:t>Implementation Plan</a:t>
          </a:r>
        </a:p>
      </dgm:t>
    </dgm:pt>
    <dgm:pt modelId="{F3988583-76EB-47BC-8055-E4F521E96FAE}" type="parTrans" cxnId="{46BD6E72-4189-4203-B3FA-8DD2A8973469}">
      <dgm:prSet/>
      <dgm:spPr/>
      <dgm:t>
        <a:bodyPr/>
        <a:lstStyle/>
        <a:p>
          <a:endParaRPr lang="en-US"/>
        </a:p>
      </dgm:t>
    </dgm:pt>
    <dgm:pt modelId="{618BBF28-740C-42FC-B0FB-67CD7D4B6329}" type="sibTrans" cxnId="{46BD6E72-4189-4203-B3FA-8DD2A8973469}">
      <dgm:prSet/>
      <dgm:spPr/>
      <dgm:t>
        <a:bodyPr/>
        <a:lstStyle/>
        <a:p>
          <a:endParaRPr lang="en-US"/>
        </a:p>
      </dgm:t>
    </dgm:pt>
    <dgm:pt modelId="{3941B7E5-BE6C-44A6-8E21-B77235B7A179}" type="pres">
      <dgm:prSet presAssocID="{D1C3094D-17D6-4571-9143-692DE291585B}" presName="Name0" presStyleCnt="0">
        <dgm:presLayoutVars>
          <dgm:chMax val="7"/>
          <dgm:chPref val="7"/>
          <dgm:dir/>
        </dgm:presLayoutVars>
      </dgm:prSet>
      <dgm:spPr/>
    </dgm:pt>
    <dgm:pt modelId="{C10CD169-725F-4799-9CE0-8324B485DDD3}" type="pres">
      <dgm:prSet presAssocID="{D1C3094D-17D6-4571-9143-692DE291585B}" presName="Name1" presStyleCnt="0"/>
      <dgm:spPr/>
    </dgm:pt>
    <dgm:pt modelId="{4A198DAB-B3CA-4107-835E-D7FD82B2D8EE}" type="pres">
      <dgm:prSet presAssocID="{D1C3094D-17D6-4571-9143-692DE291585B}" presName="cycle" presStyleCnt="0"/>
      <dgm:spPr/>
    </dgm:pt>
    <dgm:pt modelId="{0BB40C5C-4D37-49FE-8CB5-3F2E35C2FF8C}" type="pres">
      <dgm:prSet presAssocID="{D1C3094D-17D6-4571-9143-692DE291585B}" presName="srcNode" presStyleLbl="node1" presStyleIdx="0" presStyleCnt="5"/>
      <dgm:spPr/>
    </dgm:pt>
    <dgm:pt modelId="{28F3365B-9AC6-4FCE-AED2-394B9D649177}" type="pres">
      <dgm:prSet presAssocID="{D1C3094D-17D6-4571-9143-692DE291585B}" presName="conn" presStyleLbl="parChTrans1D2" presStyleIdx="0" presStyleCnt="1"/>
      <dgm:spPr/>
    </dgm:pt>
    <dgm:pt modelId="{DD9EE5D9-BFE1-4377-8979-9A3FAF57535A}" type="pres">
      <dgm:prSet presAssocID="{D1C3094D-17D6-4571-9143-692DE291585B}" presName="extraNode" presStyleLbl="node1" presStyleIdx="0" presStyleCnt="5"/>
      <dgm:spPr/>
    </dgm:pt>
    <dgm:pt modelId="{A554B1A2-8D57-4537-99B2-F7181F7F9FEB}" type="pres">
      <dgm:prSet presAssocID="{D1C3094D-17D6-4571-9143-692DE291585B}" presName="dstNode" presStyleLbl="node1" presStyleIdx="0" presStyleCnt="5"/>
      <dgm:spPr/>
    </dgm:pt>
    <dgm:pt modelId="{48C56E92-B648-4AAA-AAA7-9ABD2ABAAB00}" type="pres">
      <dgm:prSet presAssocID="{E4E530D0-A503-425D-89E8-7EECB8FFCECF}" presName="text_1" presStyleLbl="node1" presStyleIdx="0" presStyleCnt="5">
        <dgm:presLayoutVars>
          <dgm:bulletEnabled val="1"/>
        </dgm:presLayoutVars>
      </dgm:prSet>
      <dgm:spPr/>
    </dgm:pt>
    <dgm:pt modelId="{888D8B24-F398-4D7A-BA8C-52385D07FEB3}" type="pres">
      <dgm:prSet presAssocID="{E4E530D0-A503-425D-89E8-7EECB8FFCECF}" presName="accent_1" presStyleCnt="0"/>
      <dgm:spPr/>
    </dgm:pt>
    <dgm:pt modelId="{0A5E7FF1-F5ED-465F-A55B-C467A6B8A137}" type="pres">
      <dgm:prSet presAssocID="{E4E530D0-A503-425D-89E8-7EECB8FFCECF}" presName="accentRepeatNode" presStyleLbl="solidFgAcc1" presStyleIdx="0" presStyleCnt="5"/>
      <dgm:spPr>
        <a:ln>
          <a:solidFill>
            <a:srgbClr val="121E87"/>
          </a:solidFill>
        </a:ln>
      </dgm:spPr>
    </dgm:pt>
    <dgm:pt modelId="{80851705-34BC-41BC-A75F-0F5CD3DBDBE8}" type="pres">
      <dgm:prSet presAssocID="{D2587C41-4FDC-4B78-B23A-21CDE17D1EE6}" presName="text_2" presStyleLbl="node1" presStyleIdx="1" presStyleCnt="5">
        <dgm:presLayoutVars>
          <dgm:bulletEnabled val="1"/>
        </dgm:presLayoutVars>
      </dgm:prSet>
      <dgm:spPr/>
    </dgm:pt>
    <dgm:pt modelId="{C23D6A59-5FA8-43D4-B613-71D228E5ED20}" type="pres">
      <dgm:prSet presAssocID="{D2587C41-4FDC-4B78-B23A-21CDE17D1EE6}" presName="accent_2" presStyleCnt="0"/>
      <dgm:spPr/>
    </dgm:pt>
    <dgm:pt modelId="{68C65FD6-22BE-437E-93D4-783240EA4535}" type="pres">
      <dgm:prSet presAssocID="{D2587C41-4FDC-4B78-B23A-21CDE17D1EE6}" presName="accentRepeatNode" presStyleLbl="solidFgAcc1" presStyleIdx="1" presStyleCnt="5"/>
      <dgm:spPr>
        <a:ln>
          <a:solidFill>
            <a:srgbClr val="121E87"/>
          </a:solidFill>
        </a:ln>
      </dgm:spPr>
    </dgm:pt>
    <dgm:pt modelId="{4392BA03-BB92-4365-AE12-C911C4F26D2C}" type="pres">
      <dgm:prSet presAssocID="{6FE9FC87-773D-4E57-ADA4-5D0339399D31}" presName="text_3" presStyleLbl="node1" presStyleIdx="2" presStyleCnt="5">
        <dgm:presLayoutVars>
          <dgm:bulletEnabled val="1"/>
        </dgm:presLayoutVars>
      </dgm:prSet>
      <dgm:spPr/>
    </dgm:pt>
    <dgm:pt modelId="{1078C223-30C1-4FC9-B5CD-07FAD59F704B}" type="pres">
      <dgm:prSet presAssocID="{6FE9FC87-773D-4E57-ADA4-5D0339399D31}" presName="accent_3" presStyleCnt="0"/>
      <dgm:spPr/>
    </dgm:pt>
    <dgm:pt modelId="{03CA900D-BEF9-4868-A9F5-3E1DE133F45C}" type="pres">
      <dgm:prSet presAssocID="{6FE9FC87-773D-4E57-ADA4-5D0339399D31}" presName="accentRepeatNode" presStyleLbl="solidFgAcc1" presStyleIdx="2" presStyleCnt="5"/>
      <dgm:spPr>
        <a:ln>
          <a:solidFill>
            <a:srgbClr val="121E87"/>
          </a:solidFill>
        </a:ln>
      </dgm:spPr>
    </dgm:pt>
    <dgm:pt modelId="{7DBFB818-0D33-4739-97D8-C572DB12F117}" type="pres">
      <dgm:prSet presAssocID="{C507FF38-D391-4453-93C4-4EAD72F2F8DD}" presName="text_4" presStyleLbl="node1" presStyleIdx="3" presStyleCnt="5">
        <dgm:presLayoutVars>
          <dgm:bulletEnabled val="1"/>
        </dgm:presLayoutVars>
      </dgm:prSet>
      <dgm:spPr/>
    </dgm:pt>
    <dgm:pt modelId="{D471093C-3E10-447B-A98B-CD4464D830FE}" type="pres">
      <dgm:prSet presAssocID="{C507FF38-D391-4453-93C4-4EAD72F2F8DD}" presName="accent_4" presStyleCnt="0"/>
      <dgm:spPr/>
    </dgm:pt>
    <dgm:pt modelId="{A4F10985-126E-4200-8B47-8FE37517AF21}" type="pres">
      <dgm:prSet presAssocID="{C507FF38-D391-4453-93C4-4EAD72F2F8DD}" presName="accentRepeatNode" presStyleLbl="solidFgAcc1" presStyleIdx="3" presStyleCnt="5"/>
      <dgm:spPr>
        <a:ln>
          <a:solidFill>
            <a:srgbClr val="121E87"/>
          </a:solidFill>
        </a:ln>
      </dgm:spPr>
    </dgm:pt>
    <dgm:pt modelId="{B710B25C-8C90-483B-AD68-5FCD1DBE0AC6}" type="pres">
      <dgm:prSet presAssocID="{ECA230EE-224A-4B54-AE08-61C2D3D3E439}" presName="text_5" presStyleLbl="node1" presStyleIdx="4" presStyleCnt="5">
        <dgm:presLayoutVars>
          <dgm:bulletEnabled val="1"/>
        </dgm:presLayoutVars>
      </dgm:prSet>
      <dgm:spPr/>
    </dgm:pt>
    <dgm:pt modelId="{D01B10BC-7AF0-45A5-8D69-C07FABACE983}" type="pres">
      <dgm:prSet presAssocID="{ECA230EE-224A-4B54-AE08-61C2D3D3E439}" presName="accent_5" presStyleCnt="0"/>
      <dgm:spPr/>
    </dgm:pt>
    <dgm:pt modelId="{A2E7FDBF-69A2-49F3-BE4D-08AAE913E44D}" type="pres">
      <dgm:prSet presAssocID="{ECA230EE-224A-4B54-AE08-61C2D3D3E439}" presName="accentRepeatNode" presStyleLbl="solidFgAcc1" presStyleIdx="4" presStyleCnt="5"/>
      <dgm:spPr>
        <a:ln>
          <a:solidFill>
            <a:srgbClr val="121E87"/>
          </a:solidFill>
        </a:ln>
      </dgm:spPr>
    </dgm:pt>
  </dgm:ptLst>
  <dgm:cxnLst>
    <dgm:cxn modelId="{9DBB8100-DC09-4EE6-81B5-B2BA82F775D3}" type="presOf" srcId="{6FE9FC87-773D-4E57-ADA4-5D0339399D31}" destId="{4392BA03-BB92-4365-AE12-C911C4F26D2C}" srcOrd="0" destOrd="0" presId="urn:microsoft.com/office/officeart/2008/layout/VerticalCurvedList"/>
    <dgm:cxn modelId="{E5C05938-A988-419B-B3C7-1B8FE5368DDC}" type="presOf" srcId="{E4E530D0-A503-425D-89E8-7EECB8FFCECF}" destId="{48C56E92-B648-4AAA-AAA7-9ABD2ABAAB00}" srcOrd="0" destOrd="0" presId="urn:microsoft.com/office/officeart/2008/layout/VerticalCurvedList"/>
    <dgm:cxn modelId="{D17F3941-DCDA-4B27-9482-AA7D2F53BF62}" type="presOf" srcId="{C507FF38-D391-4453-93C4-4EAD72F2F8DD}" destId="{7DBFB818-0D33-4739-97D8-C572DB12F117}" srcOrd="0" destOrd="0" presId="urn:microsoft.com/office/officeart/2008/layout/VerticalCurvedList"/>
    <dgm:cxn modelId="{B651B763-0776-47FD-9697-A0C8961BBD5A}" srcId="{D1C3094D-17D6-4571-9143-692DE291585B}" destId="{C507FF38-D391-4453-93C4-4EAD72F2F8DD}" srcOrd="3" destOrd="0" parTransId="{7B09577A-9003-47DD-BBF5-1E41C086E57E}" sibTransId="{1B61ECE4-064D-42A4-B6C6-A9801BD42E3A}"/>
    <dgm:cxn modelId="{B811F644-33B9-4406-B9E5-6ECD7F7E7EB9}" type="presOf" srcId="{D2587C41-4FDC-4B78-B23A-21CDE17D1EE6}" destId="{80851705-34BC-41BC-A75F-0F5CD3DBDBE8}" srcOrd="0" destOrd="0" presId="urn:microsoft.com/office/officeart/2008/layout/VerticalCurvedList"/>
    <dgm:cxn modelId="{46BD6E72-4189-4203-B3FA-8DD2A8973469}" srcId="{D1C3094D-17D6-4571-9143-692DE291585B}" destId="{ECA230EE-224A-4B54-AE08-61C2D3D3E439}" srcOrd="4" destOrd="0" parTransId="{F3988583-76EB-47BC-8055-E4F521E96FAE}" sibTransId="{618BBF28-740C-42FC-B0FB-67CD7D4B6329}"/>
    <dgm:cxn modelId="{63445A75-A1C8-4000-BE81-DAB75C7FD74D}" srcId="{D1C3094D-17D6-4571-9143-692DE291585B}" destId="{6FE9FC87-773D-4E57-ADA4-5D0339399D31}" srcOrd="2" destOrd="0" parTransId="{8370FC7E-EB16-427A-A5C8-79A4C8F4DDBA}" sibTransId="{C8E20F13-CCC0-45BB-82C2-FE593828C6BF}"/>
    <dgm:cxn modelId="{2F35DC86-D943-4CBF-AE81-60502389E083}" type="presOf" srcId="{ECA230EE-224A-4B54-AE08-61C2D3D3E439}" destId="{B710B25C-8C90-483B-AD68-5FCD1DBE0AC6}" srcOrd="0" destOrd="0" presId="urn:microsoft.com/office/officeart/2008/layout/VerticalCurvedList"/>
    <dgm:cxn modelId="{C0005BB5-0DBA-424A-AE8C-6179C424ACBC}" srcId="{D1C3094D-17D6-4571-9143-692DE291585B}" destId="{E4E530D0-A503-425D-89E8-7EECB8FFCECF}" srcOrd="0" destOrd="0" parTransId="{EDDA53E1-0D6F-49FE-A104-D305BFB66A90}" sibTransId="{4599AD62-EC9D-42EE-8C7D-30674446006D}"/>
    <dgm:cxn modelId="{E533A6C7-9DB4-40F8-9B6A-FAA565772269}" type="presOf" srcId="{D1C3094D-17D6-4571-9143-692DE291585B}" destId="{3941B7E5-BE6C-44A6-8E21-B77235B7A179}" srcOrd="0" destOrd="0" presId="urn:microsoft.com/office/officeart/2008/layout/VerticalCurvedList"/>
    <dgm:cxn modelId="{4893DADF-296B-48A4-845D-C6C6366F42EF}" srcId="{D1C3094D-17D6-4571-9143-692DE291585B}" destId="{D2587C41-4FDC-4B78-B23A-21CDE17D1EE6}" srcOrd="1" destOrd="0" parTransId="{B03EBA55-435D-4A9C-93D0-21F5201BB1EB}" sibTransId="{8D996838-2346-4ADE-8F76-8817F983A5BB}"/>
    <dgm:cxn modelId="{E7729CE5-2F16-44FC-AA5D-D57B5654306A}" type="presOf" srcId="{4599AD62-EC9D-42EE-8C7D-30674446006D}" destId="{28F3365B-9AC6-4FCE-AED2-394B9D649177}" srcOrd="0" destOrd="0" presId="urn:microsoft.com/office/officeart/2008/layout/VerticalCurvedList"/>
    <dgm:cxn modelId="{FEC2049C-86F1-4E6C-A1D7-D4CBB05CA217}" type="presParOf" srcId="{3941B7E5-BE6C-44A6-8E21-B77235B7A179}" destId="{C10CD169-725F-4799-9CE0-8324B485DDD3}" srcOrd="0" destOrd="0" presId="urn:microsoft.com/office/officeart/2008/layout/VerticalCurvedList"/>
    <dgm:cxn modelId="{B4507023-C637-424C-AD8F-F6D45FD4741F}" type="presParOf" srcId="{C10CD169-725F-4799-9CE0-8324B485DDD3}" destId="{4A198DAB-B3CA-4107-835E-D7FD82B2D8EE}" srcOrd="0" destOrd="0" presId="urn:microsoft.com/office/officeart/2008/layout/VerticalCurvedList"/>
    <dgm:cxn modelId="{05C78D6E-9E56-4A90-8585-9CC28E4DBCFE}" type="presParOf" srcId="{4A198DAB-B3CA-4107-835E-D7FD82B2D8EE}" destId="{0BB40C5C-4D37-49FE-8CB5-3F2E35C2FF8C}" srcOrd="0" destOrd="0" presId="urn:microsoft.com/office/officeart/2008/layout/VerticalCurvedList"/>
    <dgm:cxn modelId="{1AAD2B03-2310-44C5-9FFA-9B5EB8C44115}" type="presParOf" srcId="{4A198DAB-B3CA-4107-835E-D7FD82B2D8EE}" destId="{28F3365B-9AC6-4FCE-AED2-394B9D649177}" srcOrd="1" destOrd="0" presId="urn:microsoft.com/office/officeart/2008/layout/VerticalCurvedList"/>
    <dgm:cxn modelId="{F444A29E-4241-4DC2-9A2D-08B5CAA260A2}" type="presParOf" srcId="{4A198DAB-B3CA-4107-835E-D7FD82B2D8EE}" destId="{DD9EE5D9-BFE1-4377-8979-9A3FAF57535A}" srcOrd="2" destOrd="0" presId="urn:microsoft.com/office/officeart/2008/layout/VerticalCurvedList"/>
    <dgm:cxn modelId="{5E969EF0-BF15-4009-AA8A-D28DC9948CE3}" type="presParOf" srcId="{4A198DAB-B3CA-4107-835E-D7FD82B2D8EE}" destId="{A554B1A2-8D57-4537-99B2-F7181F7F9FEB}" srcOrd="3" destOrd="0" presId="urn:microsoft.com/office/officeart/2008/layout/VerticalCurvedList"/>
    <dgm:cxn modelId="{42E0120B-CE69-4C8B-ABE2-1EC96B373458}" type="presParOf" srcId="{C10CD169-725F-4799-9CE0-8324B485DDD3}" destId="{48C56E92-B648-4AAA-AAA7-9ABD2ABAAB00}" srcOrd="1" destOrd="0" presId="urn:microsoft.com/office/officeart/2008/layout/VerticalCurvedList"/>
    <dgm:cxn modelId="{31524BF0-3584-4AC8-8FAF-8AE379966CA0}" type="presParOf" srcId="{C10CD169-725F-4799-9CE0-8324B485DDD3}" destId="{888D8B24-F398-4D7A-BA8C-52385D07FEB3}" srcOrd="2" destOrd="0" presId="urn:microsoft.com/office/officeart/2008/layout/VerticalCurvedList"/>
    <dgm:cxn modelId="{22B25858-917B-4BE2-A6D7-10F012789B94}" type="presParOf" srcId="{888D8B24-F398-4D7A-BA8C-52385D07FEB3}" destId="{0A5E7FF1-F5ED-465F-A55B-C467A6B8A137}" srcOrd="0" destOrd="0" presId="urn:microsoft.com/office/officeart/2008/layout/VerticalCurvedList"/>
    <dgm:cxn modelId="{2152B8BD-7B5F-4ADF-B010-261E90B93435}" type="presParOf" srcId="{C10CD169-725F-4799-9CE0-8324B485DDD3}" destId="{80851705-34BC-41BC-A75F-0F5CD3DBDBE8}" srcOrd="3" destOrd="0" presId="urn:microsoft.com/office/officeart/2008/layout/VerticalCurvedList"/>
    <dgm:cxn modelId="{69B35E57-6B0B-4008-8168-F01BA8A84F9E}" type="presParOf" srcId="{C10CD169-725F-4799-9CE0-8324B485DDD3}" destId="{C23D6A59-5FA8-43D4-B613-71D228E5ED20}" srcOrd="4" destOrd="0" presId="urn:microsoft.com/office/officeart/2008/layout/VerticalCurvedList"/>
    <dgm:cxn modelId="{47F96555-D73F-4962-8505-9B7D8106A6D4}" type="presParOf" srcId="{C23D6A59-5FA8-43D4-B613-71D228E5ED20}" destId="{68C65FD6-22BE-437E-93D4-783240EA4535}" srcOrd="0" destOrd="0" presId="urn:microsoft.com/office/officeart/2008/layout/VerticalCurvedList"/>
    <dgm:cxn modelId="{7276ED2F-9096-4A1C-B6DD-EF7FEFAF560F}" type="presParOf" srcId="{C10CD169-725F-4799-9CE0-8324B485DDD3}" destId="{4392BA03-BB92-4365-AE12-C911C4F26D2C}" srcOrd="5" destOrd="0" presId="urn:microsoft.com/office/officeart/2008/layout/VerticalCurvedList"/>
    <dgm:cxn modelId="{E16D3640-BC0C-40F4-9301-77B54A9AF50F}" type="presParOf" srcId="{C10CD169-725F-4799-9CE0-8324B485DDD3}" destId="{1078C223-30C1-4FC9-B5CD-07FAD59F704B}" srcOrd="6" destOrd="0" presId="urn:microsoft.com/office/officeart/2008/layout/VerticalCurvedList"/>
    <dgm:cxn modelId="{B6BFB0B8-25B3-43C1-B73D-61385BD7BD2C}" type="presParOf" srcId="{1078C223-30C1-4FC9-B5CD-07FAD59F704B}" destId="{03CA900D-BEF9-4868-A9F5-3E1DE133F45C}" srcOrd="0" destOrd="0" presId="urn:microsoft.com/office/officeart/2008/layout/VerticalCurvedList"/>
    <dgm:cxn modelId="{7FC41482-155E-49D1-B56F-DC51BB4DE5BE}" type="presParOf" srcId="{C10CD169-725F-4799-9CE0-8324B485DDD3}" destId="{7DBFB818-0D33-4739-97D8-C572DB12F117}" srcOrd="7" destOrd="0" presId="urn:microsoft.com/office/officeart/2008/layout/VerticalCurvedList"/>
    <dgm:cxn modelId="{D0AEB707-BB65-4AF3-9F4F-6799976B96ED}" type="presParOf" srcId="{C10CD169-725F-4799-9CE0-8324B485DDD3}" destId="{D471093C-3E10-447B-A98B-CD4464D830FE}" srcOrd="8" destOrd="0" presId="urn:microsoft.com/office/officeart/2008/layout/VerticalCurvedList"/>
    <dgm:cxn modelId="{737D2D18-DDA2-4559-AFD2-101AA6D4457B}" type="presParOf" srcId="{D471093C-3E10-447B-A98B-CD4464D830FE}" destId="{A4F10985-126E-4200-8B47-8FE37517AF21}" srcOrd="0" destOrd="0" presId="urn:microsoft.com/office/officeart/2008/layout/VerticalCurvedList"/>
    <dgm:cxn modelId="{A8A55029-10BC-4374-9D6A-1548FFBCA0A0}" type="presParOf" srcId="{C10CD169-725F-4799-9CE0-8324B485DDD3}" destId="{B710B25C-8C90-483B-AD68-5FCD1DBE0AC6}" srcOrd="9" destOrd="0" presId="urn:microsoft.com/office/officeart/2008/layout/VerticalCurvedList"/>
    <dgm:cxn modelId="{E7EB55DD-2A5D-40F1-A609-53E89DDB90EE}" type="presParOf" srcId="{C10CD169-725F-4799-9CE0-8324B485DDD3}" destId="{D01B10BC-7AF0-45A5-8D69-C07FABACE983}" srcOrd="10" destOrd="0" presId="urn:microsoft.com/office/officeart/2008/layout/VerticalCurvedList"/>
    <dgm:cxn modelId="{0289ECE4-8EBA-49C5-AD63-CE71DC734910}" type="presParOf" srcId="{D01B10BC-7AF0-45A5-8D69-C07FABACE983}" destId="{A2E7FDBF-69A2-49F3-BE4D-08AAE913E4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C3094D-17D6-4571-9143-692DE291585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E530D0-A503-425D-89E8-7EECB8FFCECF}">
      <dgm:prSet phldrT="[Text]"/>
      <dgm:spPr>
        <a:solidFill>
          <a:schemeClr val="bg1">
            <a:lumMod val="95000"/>
            <a:alpha val="85882"/>
          </a:schemeClr>
        </a:solidFill>
      </dgm:spPr>
      <dgm:t>
        <a:bodyPr/>
        <a:lstStyle/>
        <a:p>
          <a:r>
            <a:rPr lang="en-US" dirty="0"/>
            <a:t>Outcomes/Objectives</a:t>
          </a:r>
        </a:p>
      </dgm:t>
    </dgm:pt>
    <dgm:pt modelId="{EDDA53E1-0D6F-49FE-A104-D305BFB66A90}" type="parTrans" cxnId="{C0005BB5-0DBA-424A-AE8C-6179C424ACBC}">
      <dgm:prSet/>
      <dgm:spPr/>
      <dgm:t>
        <a:bodyPr/>
        <a:lstStyle/>
        <a:p>
          <a:endParaRPr lang="en-US"/>
        </a:p>
      </dgm:t>
    </dgm:pt>
    <dgm:pt modelId="{4599AD62-EC9D-42EE-8C7D-30674446006D}" type="sibTrans" cxnId="{C0005BB5-0DBA-424A-AE8C-6179C424ACBC}">
      <dgm:prSet/>
      <dgm:spPr>
        <a:ln>
          <a:solidFill>
            <a:srgbClr val="121E87"/>
          </a:solidFill>
        </a:ln>
      </dgm:spPr>
      <dgm:t>
        <a:bodyPr/>
        <a:lstStyle/>
        <a:p>
          <a:endParaRPr lang="en-US"/>
        </a:p>
      </dgm:t>
    </dgm:pt>
    <dgm:pt modelId="{D2587C41-4FDC-4B78-B23A-21CDE17D1EE6}">
      <dgm:prSet phldrT="[Text]"/>
      <dgm:spPr>
        <a:solidFill>
          <a:schemeClr val="bg1">
            <a:lumMod val="95000"/>
            <a:alpha val="85882"/>
          </a:schemeClr>
        </a:solidFill>
      </dgm:spPr>
      <dgm:t>
        <a:bodyPr/>
        <a:lstStyle/>
        <a:p>
          <a:r>
            <a:rPr lang="en-US" dirty="0"/>
            <a:t>Audiences</a:t>
          </a:r>
        </a:p>
      </dgm:t>
    </dgm:pt>
    <dgm:pt modelId="{B03EBA55-435D-4A9C-93D0-21F5201BB1EB}" type="parTrans" cxnId="{4893DADF-296B-48A4-845D-C6C6366F42EF}">
      <dgm:prSet/>
      <dgm:spPr/>
      <dgm:t>
        <a:bodyPr/>
        <a:lstStyle/>
        <a:p>
          <a:endParaRPr lang="en-US"/>
        </a:p>
      </dgm:t>
    </dgm:pt>
    <dgm:pt modelId="{8D996838-2346-4ADE-8F76-8817F983A5BB}" type="sibTrans" cxnId="{4893DADF-296B-48A4-845D-C6C6366F42EF}">
      <dgm:prSet/>
      <dgm:spPr/>
      <dgm:t>
        <a:bodyPr/>
        <a:lstStyle/>
        <a:p>
          <a:endParaRPr lang="en-US"/>
        </a:p>
      </dgm:t>
    </dgm:pt>
    <dgm:pt modelId="{6FE9FC87-773D-4E57-ADA4-5D0339399D31}">
      <dgm:prSet phldrT="[Text]"/>
      <dgm:spPr>
        <a:solidFill>
          <a:schemeClr val="bg1">
            <a:lumMod val="95000"/>
            <a:alpha val="85882"/>
          </a:schemeClr>
        </a:solidFill>
      </dgm:spPr>
      <dgm:t>
        <a:bodyPr/>
        <a:lstStyle/>
        <a:p>
          <a:r>
            <a:rPr lang="en-US" dirty="0"/>
            <a:t>Messages</a:t>
          </a:r>
        </a:p>
      </dgm:t>
    </dgm:pt>
    <dgm:pt modelId="{8370FC7E-EB16-427A-A5C8-79A4C8F4DDBA}" type="parTrans" cxnId="{63445A75-A1C8-4000-BE81-DAB75C7FD74D}">
      <dgm:prSet/>
      <dgm:spPr/>
      <dgm:t>
        <a:bodyPr/>
        <a:lstStyle/>
        <a:p>
          <a:endParaRPr lang="en-US"/>
        </a:p>
      </dgm:t>
    </dgm:pt>
    <dgm:pt modelId="{C8E20F13-CCC0-45BB-82C2-FE593828C6BF}" type="sibTrans" cxnId="{63445A75-A1C8-4000-BE81-DAB75C7FD74D}">
      <dgm:prSet/>
      <dgm:spPr/>
      <dgm:t>
        <a:bodyPr/>
        <a:lstStyle/>
        <a:p>
          <a:endParaRPr lang="en-US"/>
        </a:p>
      </dgm:t>
    </dgm:pt>
    <dgm:pt modelId="{C507FF38-D391-4453-93C4-4EAD72F2F8DD}">
      <dgm:prSet phldrT="[Text]"/>
      <dgm:spPr>
        <a:solidFill>
          <a:srgbClr val="121E87">
            <a:alpha val="85882"/>
          </a:srgbClr>
        </a:solidFill>
      </dgm:spPr>
      <dgm:t>
        <a:bodyPr/>
        <a:lstStyle/>
        <a:p>
          <a:r>
            <a:rPr lang="en-US" dirty="0"/>
            <a:t>Materials</a:t>
          </a:r>
        </a:p>
      </dgm:t>
    </dgm:pt>
    <dgm:pt modelId="{7B09577A-9003-47DD-BBF5-1E41C086E57E}" type="parTrans" cxnId="{B651B763-0776-47FD-9697-A0C8961BBD5A}">
      <dgm:prSet/>
      <dgm:spPr/>
      <dgm:t>
        <a:bodyPr/>
        <a:lstStyle/>
        <a:p>
          <a:endParaRPr lang="en-US"/>
        </a:p>
      </dgm:t>
    </dgm:pt>
    <dgm:pt modelId="{1B61ECE4-064D-42A4-B6C6-A9801BD42E3A}" type="sibTrans" cxnId="{B651B763-0776-47FD-9697-A0C8961BBD5A}">
      <dgm:prSet/>
      <dgm:spPr/>
      <dgm:t>
        <a:bodyPr/>
        <a:lstStyle/>
        <a:p>
          <a:endParaRPr lang="en-US"/>
        </a:p>
      </dgm:t>
    </dgm:pt>
    <dgm:pt modelId="{ECA230EE-224A-4B54-AE08-61C2D3D3E439}">
      <dgm:prSet phldrT="[Text]"/>
      <dgm:spPr>
        <a:solidFill>
          <a:schemeClr val="bg1">
            <a:lumMod val="95000"/>
            <a:alpha val="85882"/>
          </a:schemeClr>
        </a:solidFill>
        <a:ln>
          <a:noFill/>
        </a:ln>
      </dgm:spPr>
      <dgm:t>
        <a:bodyPr/>
        <a:lstStyle/>
        <a:p>
          <a:r>
            <a:rPr lang="en-US" dirty="0"/>
            <a:t>Implementation Plan</a:t>
          </a:r>
        </a:p>
      </dgm:t>
    </dgm:pt>
    <dgm:pt modelId="{F3988583-76EB-47BC-8055-E4F521E96FAE}" type="parTrans" cxnId="{46BD6E72-4189-4203-B3FA-8DD2A8973469}">
      <dgm:prSet/>
      <dgm:spPr/>
      <dgm:t>
        <a:bodyPr/>
        <a:lstStyle/>
        <a:p>
          <a:endParaRPr lang="en-US"/>
        </a:p>
      </dgm:t>
    </dgm:pt>
    <dgm:pt modelId="{618BBF28-740C-42FC-B0FB-67CD7D4B6329}" type="sibTrans" cxnId="{46BD6E72-4189-4203-B3FA-8DD2A8973469}">
      <dgm:prSet/>
      <dgm:spPr/>
      <dgm:t>
        <a:bodyPr/>
        <a:lstStyle/>
        <a:p>
          <a:endParaRPr lang="en-US"/>
        </a:p>
      </dgm:t>
    </dgm:pt>
    <dgm:pt modelId="{3941B7E5-BE6C-44A6-8E21-B77235B7A179}" type="pres">
      <dgm:prSet presAssocID="{D1C3094D-17D6-4571-9143-692DE291585B}" presName="Name0" presStyleCnt="0">
        <dgm:presLayoutVars>
          <dgm:chMax val="7"/>
          <dgm:chPref val="7"/>
          <dgm:dir/>
        </dgm:presLayoutVars>
      </dgm:prSet>
      <dgm:spPr/>
    </dgm:pt>
    <dgm:pt modelId="{C10CD169-725F-4799-9CE0-8324B485DDD3}" type="pres">
      <dgm:prSet presAssocID="{D1C3094D-17D6-4571-9143-692DE291585B}" presName="Name1" presStyleCnt="0"/>
      <dgm:spPr/>
    </dgm:pt>
    <dgm:pt modelId="{4A198DAB-B3CA-4107-835E-D7FD82B2D8EE}" type="pres">
      <dgm:prSet presAssocID="{D1C3094D-17D6-4571-9143-692DE291585B}" presName="cycle" presStyleCnt="0"/>
      <dgm:spPr/>
    </dgm:pt>
    <dgm:pt modelId="{0BB40C5C-4D37-49FE-8CB5-3F2E35C2FF8C}" type="pres">
      <dgm:prSet presAssocID="{D1C3094D-17D6-4571-9143-692DE291585B}" presName="srcNode" presStyleLbl="node1" presStyleIdx="0" presStyleCnt="5"/>
      <dgm:spPr/>
    </dgm:pt>
    <dgm:pt modelId="{28F3365B-9AC6-4FCE-AED2-394B9D649177}" type="pres">
      <dgm:prSet presAssocID="{D1C3094D-17D6-4571-9143-692DE291585B}" presName="conn" presStyleLbl="parChTrans1D2" presStyleIdx="0" presStyleCnt="1"/>
      <dgm:spPr/>
    </dgm:pt>
    <dgm:pt modelId="{DD9EE5D9-BFE1-4377-8979-9A3FAF57535A}" type="pres">
      <dgm:prSet presAssocID="{D1C3094D-17D6-4571-9143-692DE291585B}" presName="extraNode" presStyleLbl="node1" presStyleIdx="0" presStyleCnt="5"/>
      <dgm:spPr/>
    </dgm:pt>
    <dgm:pt modelId="{A554B1A2-8D57-4537-99B2-F7181F7F9FEB}" type="pres">
      <dgm:prSet presAssocID="{D1C3094D-17D6-4571-9143-692DE291585B}" presName="dstNode" presStyleLbl="node1" presStyleIdx="0" presStyleCnt="5"/>
      <dgm:spPr/>
    </dgm:pt>
    <dgm:pt modelId="{48C56E92-B648-4AAA-AAA7-9ABD2ABAAB00}" type="pres">
      <dgm:prSet presAssocID="{E4E530D0-A503-425D-89E8-7EECB8FFCECF}" presName="text_1" presStyleLbl="node1" presStyleIdx="0" presStyleCnt="5">
        <dgm:presLayoutVars>
          <dgm:bulletEnabled val="1"/>
        </dgm:presLayoutVars>
      </dgm:prSet>
      <dgm:spPr/>
    </dgm:pt>
    <dgm:pt modelId="{888D8B24-F398-4D7A-BA8C-52385D07FEB3}" type="pres">
      <dgm:prSet presAssocID="{E4E530D0-A503-425D-89E8-7EECB8FFCECF}" presName="accent_1" presStyleCnt="0"/>
      <dgm:spPr/>
    </dgm:pt>
    <dgm:pt modelId="{0A5E7FF1-F5ED-465F-A55B-C467A6B8A137}" type="pres">
      <dgm:prSet presAssocID="{E4E530D0-A503-425D-89E8-7EECB8FFCECF}" presName="accentRepeatNode" presStyleLbl="solidFgAcc1" presStyleIdx="0" presStyleCnt="5"/>
      <dgm:spPr>
        <a:ln>
          <a:solidFill>
            <a:srgbClr val="121E87"/>
          </a:solidFill>
        </a:ln>
      </dgm:spPr>
    </dgm:pt>
    <dgm:pt modelId="{80851705-34BC-41BC-A75F-0F5CD3DBDBE8}" type="pres">
      <dgm:prSet presAssocID="{D2587C41-4FDC-4B78-B23A-21CDE17D1EE6}" presName="text_2" presStyleLbl="node1" presStyleIdx="1" presStyleCnt="5">
        <dgm:presLayoutVars>
          <dgm:bulletEnabled val="1"/>
        </dgm:presLayoutVars>
      </dgm:prSet>
      <dgm:spPr/>
    </dgm:pt>
    <dgm:pt modelId="{C23D6A59-5FA8-43D4-B613-71D228E5ED20}" type="pres">
      <dgm:prSet presAssocID="{D2587C41-4FDC-4B78-B23A-21CDE17D1EE6}" presName="accent_2" presStyleCnt="0"/>
      <dgm:spPr/>
    </dgm:pt>
    <dgm:pt modelId="{68C65FD6-22BE-437E-93D4-783240EA4535}" type="pres">
      <dgm:prSet presAssocID="{D2587C41-4FDC-4B78-B23A-21CDE17D1EE6}" presName="accentRepeatNode" presStyleLbl="solidFgAcc1" presStyleIdx="1" presStyleCnt="5"/>
      <dgm:spPr>
        <a:ln>
          <a:solidFill>
            <a:srgbClr val="121E87"/>
          </a:solidFill>
        </a:ln>
      </dgm:spPr>
    </dgm:pt>
    <dgm:pt modelId="{4392BA03-BB92-4365-AE12-C911C4F26D2C}" type="pres">
      <dgm:prSet presAssocID="{6FE9FC87-773D-4E57-ADA4-5D0339399D31}" presName="text_3" presStyleLbl="node1" presStyleIdx="2" presStyleCnt="5">
        <dgm:presLayoutVars>
          <dgm:bulletEnabled val="1"/>
        </dgm:presLayoutVars>
      </dgm:prSet>
      <dgm:spPr/>
    </dgm:pt>
    <dgm:pt modelId="{1078C223-30C1-4FC9-B5CD-07FAD59F704B}" type="pres">
      <dgm:prSet presAssocID="{6FE9FC87-773D-4E57-ADA4-5D0339399D31}" presName="accent_3" presStyleCnt="0"/>
      <dgm:spPr/>
    </dgm:pt>
    <dgm:pt modelId="{03CA900D-BEF9-4868-A9F5-3E1DE133F45C}" type="pres">
      <dgm:prSet presAssocID="{6FE9FC87-773D-4E57-ADA4-5D0339399D31}" presName="accentRepeatNode" presStyleLbl="solidFgAcc1" presStyleIdx="2" presStyleCnt="5"/>
      <dgm:spPr>
        <a:ln>
          <a:solidFill>
            <a:srgbClr val="121E87"/>
          </a:solidFill>
        </a:ln>
      </dgm:spPr>
    </dgm:pt>
    <dgm:pt modelId="{7DBFB818-0D33-4739-97D8-C572DB12F117}" type="pres">
      <dgm:prSet presAssocID="{C507FF38-D391-4453-93C4-4EAD72F2F8DD}" presName="text_4" presStyleLbl="node1" presStyleIdx="3" presStyleCnt="5">
        <dgm:presLayoutVars>
          <dgm:bulletEnabled val="1"/>
        </dgm:presLayoutVars>
      </dgm:prSet>
      <dgm:spPr/>
    </dgm:pt>
    <dgm:pt modelId="{D471093C-3E10-447B-A98B-CD4464D830FE}" type="pres">
      <dgm:prSet presAssocID="{C507FF38-D391-4453-93C4-4EAD72F2F8DD}" presName="accent_4" presStyleCnt="0"/>
      <dgm:spPr/>
    </dgm:pt>
    <dgm:pt modelId="{A4F10985-126E-4200-8B47-8FE37517AF21}" type="pres">
      <dgm:prSet presAssocID="{C507FF38-D391-4453-93C4-4EAD72F2F8DD}" presName="accentRepeatNode" presStyleLbl="solidFgAcc1" presStyleIdx="3" presStyleCnt="5"/>
      <dgm:spPr>
        <a:ln>
          <a:solidFill>
            <a:srgbClr val="121E87"/>
          </a:solidFill>
        </a:ln>
      </dgm:spPr>
    </dgm:pt>
    <dgm:pt modelId="{B710B25C-8C90-483B-AD68-5FCD1DBE0AC6}" type="pres">
      <dgm:prSet presAssocID="{ECA230EE-224A-4B54-AE08-61C2D3D3E439}" presName="text_5" presStyleLbl="node1" presStyleIdx="4" presStyleCnt="5">
        <dgm:presLayoutVars>
          <dgm:bulletEnabled val="1"/>
        </dgm:presLayoutVars>
      </dgm:prSet>
      <dgm:spPr/>
    </dgm:pt>
    <dgm:pt modelId="{D01B10BC-7AF0-45A5-8D69-C07FABACE983}" type="pres">
      <dgm:prSet presAssocID="{ECA230EE-224A-4B54-AE08-61C2D3D3E439}" presName="accent_5" presStyleCnt="0"/>
      <dgm:spPr/>
    </dgm:pt>
    <dgm:pt modelId="{A2E7FDBF-69A2-49F3-BE4D-08AAE913E44D}" type="pres">
      <dgm:prSet presAssocID="{ECA230EE-224A-4B54-AE08-61C2D3D3E439}" presName="accentRepeatNode" presStyleLbl="solidFgAcc1" presStyleIdx="4" presStyleCnt="5"/>
      <dgm:spPr>
        <a:ln>
          <a:solidFill>
            <a:srgbClr val="121E87"/>
          </a:solidFill>
        </a:ln>
      </dgm:spPr>
    </dgm:pt>
  </dgm:ptLst>
  <dgm:cxnLst>
    <dgm:cxn modelId="{9DBB8100-DC09-4EE6-81B5-B2BA82F775D3}" type="presOf" srcId="{6FE9FC87-773D-4E57-ADA4-5D0339399D31}" destId="{4392BA03-BB92-4365-AE12-C911C4F26D2C}" srcOrd="0" destOrd="0" presId="urn:microsoft.com/office/officeart/2008/layout/VerticalCurvedList"/>
    <dgm:cxn modelId="{E5C05938-A988-419B-B3C7-1B8FE5368DDC}" type="presOf" srcId="{E4E530D0-A503-425D-89E8-7EECB8FFCECF}" destId="{48C56E92-B648-4AAA-AAA7-9ABD2ABAAB00}" srcOrd="0" destOrd="0" presId="urn:microsoft.com/office/officeart/2008/layout/VerticalCurvedList"/>
    <dgm:cxn modelId="{D17F3941-DCDA-4B27-9482-AA7D2F53BF62}" type="presOf" srcId="{C507FF38-D391-4453-93C4-4EAD72F2F8DD}" destId="{7DBFB818-0D33-4739-97D8-C572DB12F117}" srcOrd="0" destOrd="0" presId="urn:microsoft.com/office/officeart/2008/layout/VerticalCurvedList"/>
    <dgm:cxn modelId="{B651B763-0776-47FD-9697-A0C8961BBD5A}" srcId="{D1C3094D-17D6-4571-9143-692DE291585B}" destId="{C507FF38-D391-4453-93C4-4EAD72F2F8DD}" srcOrd="3" destOrd="0" parTransId="{7B09577A-9003-47DD-BBF5-1E41C086E57E}" sibTransId="{1B61ECE4-064D-42A4-B6C6-A9801BD42E3A}"/>
    <dgm:cxn modelId="{B811F644-33B9-4406-B9E5-6ECD7F7E7EB9}" type="presOf" srcId="{D2587C41-4FDC-4B78-B23A-21CDE17D1EE6}" destId="{80851705-34BC-41BC-A75F-0F5CD3DBDBE8}" srcOrd="0" destOrd="0" presId="urn:microsoft.com/office/officeart/2008/layout/VerticalCurvedList"/>
    <dgm:cxn modelId="{46BD6E72-4189-4203-B3FA-8DD2A8973469}" srcId="{D1C3094D-17D6-4571-9143-692DE291585B}" destId="{ECA230EE-224A-4B54-AE08-61C2D3D3E439}" srcOrd="4" destOrd="0" parTransId="{F3988583-76EB-47BC-8055-E4F521E96FAE}" sibTransId="{618BBF28-740C-42FC-B0FB-67CD7D4B6329}"/>
    <dgm:cxn modelId="{63445A75-A1C8-4000-BE81-DAB75C7FD74D}" srcId="{D1C3094D-17D6-4571-9143-692DE291585B}" destId="{6FE9FC87-773D-4E57-ADA4-5D0339399D31}" srcOrd="2" destOrd="0" parTransId="{8370FC7E-EB16-427A-A5C8-79A4C8F4DDBA}" sibTransId="{C8E20F13-CCC0-45BB-82C2-FE593828C6BF}"/>
    <dgm:cxn modelId="{2F35DC86-D943-4CBF-AE81-60502389E083}" type="presOf" srcId="{ECA230EE-224A-4B54-AE08-61C2D3D3E439}" destId="{B710B25C-8C90-483B-AD68-5FCD1DBE0AC6}" srcOrd="0" destOrd="0" presId="urn:microsoft.com/office/officeart/2008/layout/VerticalCurvedList"/>
    <dgm:cxn modelId="{C0005BB5-0DBA-424A-AE8C-6179C424ACBC}" srcId="{D1C3094D-17D6-4571-9143-692DE291585B}" destId="{E4E530D0-A503-425D-89E8-7EECB8FFCECF}" srcOrd="0" destOrd="0" parTransId="{EDDA53E1-0D6F-49FE-A104-D305BFB66A90}" sibTransId="{4599AD62-EC9D-42EE-8C7D-30674446006D}"/>
    <dgm:cxn modelId="{E533A6C7-9DB4-40F8-9B6A-FAA565772269}" type="presOf" srcId="{D1C3094D-17D6-4571-9143-692DE291585B}" destId="{3941B7E5-BE6C-44A6-8E21-B77235B7A179}" srcOrd="0" destOrd="0" presId="urn:microsoft.com/office/officeart/2008/layout/VerticalCurvedList"/>
    <dgm:cxn modelId="{4893DADF-296B-48A4-845D-C6C6366F42EF}" srcId="{D1C3094D-17D6-4571-9143-692DE291585B}" destId="{D2587C41-4FDC-4B78-B23A-21CDE17D1EE6}" srcOrd="1" destOrd="0" parTransId="{B03EBA55-435D-4A9C-93D0-21F5201BB1EB}" sibTransId="{8D996838-2346-4ADE-8F76-8817F983A5BB}"/>
    <dgm:cxn modelId="{E7729CE5-2F16-44FC-AA5D-D57B5654306A}" type="presOf" srcId="{4599AD62-EC9D-42EE-8C7D-30674446006D}" destId="{28F3365B-9AC6-4FCE-AED2-394B9D649177}" srcOrd="0" destOrd="0" presId="urn:microsoft.com/office/officeart/2008/layout/VerticalCurvedList"/>
    <dgm:cxn modelId="{FEC2049C-86F1-4E6C-A1D7-D4CBB05CA217}" type="presParOf" srcId="{3941B7E5-BE6C-44A6-8E21-B77235B7A179}" destId="{C10CD169-725F-4799-9CE0-8324B485DDD3}" srcOrd="0" destOrd="0" presId="urn:microsoft.com/office/officeart/2008/layout/VerticalCurvedList"/>
    <dgm:cxn modelId="{B4507023-C637-424C-AD8F-F6D45FD4741F}" type="presParOf" srcId="{C10CD169-725F-4799-9CE0-8324B485DDD3}" destId="{4A198DAB-B3CA-4107-835E-D7FD82B2D8EE}" srcOrd="0" destOrd="0" presId="urn:microsoft.com/office/officeart/2008/layout/VerticalCurvedList"/>
    <dgm:cxn modelId="{05C78D6E-9E56-4A90-8585-9CC28E4DBCFE}" type="presParOf" srcId="{4A198DAB-B3CA-4107-835E-D7FD82B2D8EE}" destId="{0BB40C5C-4D37-49FE-8CB5-3F2E35C2FF8C}" srcOrd="0" destOrd="0" presId="urn:microsoft.com/office/officeart/2008/layout/VerticalCurvedList"/>
    <dgm:cxn modelId="{1AAD2B03-2310-44C5-9FFA-9B5EB8C44115}" type="presParOf" srcId="{4A198DAB-B3CA-4107-835E-D7FD82B2D8EE}" destId="{28F3365B-9AC6-4FCE-AED2-394B9D649177}" srcOrd="1" destOrd="0" presId="urn:microsoft.com/office/officeart/2008/layout/VerticalCurvedList"/>
    <dgm:cxn modelId="{F444A29E-4241-4DC2-9A2D-08B5CAA260A2}" type="presParOf" srcId="{4A198DAB-B3CA-4107-835E-D7FD82B2D8EE}" destId="{DD9EE5D9-BFE1-4377-8979-9A3FAF57535A}" srcOrd="2" destOrd="0" presId="urn:microsoft.com/office/officeart/2008/layout/VerticalCurvedList"/>
    <dgm:cxn modelId="{5E969EF0-BF15-4009-AA8A-D28DC9948CE3}" type="presParOf" srcId="{4A198DAB-B3CA-4107-835E-D7FD82B2D8EE}" destId="{A554B1A2-8D57-4537-99B2-F7181F7F9FEB}" srcOrd="3" destOrd="0" presId="urn:microsoft.com/office/officeart/2008/layout/VerticalCurvedList"/>
    <dgm:cxn modelId="{42E0120B-CE69-4C8B-ABE2-1EC96B373458}" type="presParOf" srcId="{C10CD169-725F-4799-9CE0-8324B485DDD3}" destId="{48C56E92-B648-4AAA-AAA7-9ABD2ABAAB00}" srcOrd="1" destOrd="0" presId="urn:microsoft.com/office/officeart/2008/layout/VerticalCurvedList"/>
    <dgm:cxn modelId="{31524BF0-3584-4AC8-8FAF-8AE379966CA0}" type="presParOf" srcId="{C10CD169-725F-4799-9CE0-8324B485DDD3}" destId="{888D8B24-F398-4D7A-BA8C-52385D07FEB3}" srcOrd="2" destOrd="0" presId="urn:microsoft.com/office/officeart/2008/layout/VerticalCurvedList"/>
    <dgm:cxn modelId="{22B25858-917B-4BE2-A6D7-10F012789B94}" type="presParOf" srcId="{888D8B24-F398-4D7A-BA8C-52385D07FEB3}" destId="{0A5E7FF1-F5ED-465F-A55B-C467A6B8A137}" srcOrd="0" destOrd="0" presId="urn:microsoft.com/office/officeart/2008/layout/VerticalCurvedList"/>
    <dgm:cxn modelId="{2152B8BD-7B5F-4ADF-B010-261E90B93435}" type="presParOf" srcId="{C10CD169-725F-4799-9CE0-8324B485DDD3}" destId="{80851705-34BC-41BC-A75F-0F5CD3DBDBE8}" srcOrd="3" destOrd="0" presId="urn:microsoft.com/office/officeart/2008/layout/VerticalCurvedList"/>
    <dgm:cxn modelId="{69B35E57-6B0B-4008-8168-F01BA8A84F9E}" type="presParOf" srcId="{C10CD169-725F-4799-9CE0-8324B485DDD3}" destId="{C23D6A59-5FA8-43D4-B613-71D228E5ED20}" srcOrd="4" destOrd="0" presId="urn:microsoft.com/office/officeart/2008/layout/VerticalCurvedList"/>
    <dgm:cxn modelId="{47F96555-D73F-4962-8505-9B7D8106A6D4}" type="presParOf" srcId="{C23D6A59-5FA8-43D4-B613-71D228E5ED20}" destId="{68C65FD6-22BE-437E-93D4-783240EA4535}" srcOrd="0" destOrd="0" presId="urn:microsoft.com/office/officeart/2008/layout/VerticalCurvedList"/>
    <dgm:cxn modelId="{7276ED2F-9096-4A1C-B6DD-EF7FEFAF560F}" type="presParOf" srcId="{C10CD169-725F-4799-9CE0-8324B485DDD3}" destId="{4392BA03-BB92-4365-AE12-C911C4F26D2C}" srcOrd="5" destOrd="0" presId="urn:microsoft.com/office/officeart/2008/layout/VerticalCurvedList"/>
    <dgm:cxn modelId="{E16D3640-BC0C-40F4-9301-77B54A9AF50F}" type="presParOf" srcId="{C10CD169-725F-4799-9CE0-8324B485DDD3}" destId="{1078C223-30C1-4FC9-B5CD-07FAD59F704B}" srcOrd="6" destOrd="0" presId="urn:microsoft.com/office/officeart/2008/layout/VerticalCurvedList"/>
    <dgm:cxn modelId="{B6BFB0B8-25B3-43C1-B73D-61385BD7BD2C}" type="presParOf" srcId="{1078C223-30C1-4FC9-B5CD-07FAD59F704B}" destId="{03CA900D-BEF9-4868-A9F5-3E1DE133F45C}" srcOrd="0" destOrd="0" presId="urn:microsoft.com/office/officeart/2008/layout/VerticalCurvedList"/>
    <dgm:cxn modelId="{7FC41482-155E-49D1-B56F-DC51BB4DE5BE}" type="presParOf" srcId="{C10CD169-725F-4799-9CE0-8324B485DDD3}" destId="{7DBFB818-0D33-4739-97D8-C572DB12F117}" srcOrd="7" destOrd="0" presId="urn:microsoft.com/office/officeart/2008/layout/VerticalCurvedList"/>
    <dgm:cxn modelId="{D0AEB707-BB65-4AF3-9F4F-6799976B96ED}" type="presParOf" srcId="{C10CD169-725F-4799-9CE0-8324B485DDD3}" destId="{D471093C-3E10-447B-A98B-CD4464D830FE}" srcOrd="8" destOrd="0" presId="urn:microsoft.com/office/officeart/2008/layout/VerticalCurvedList"/>
    <dgm:cxn modelId="{737D2D18-DDA2-4559-AFD2-101AA6D4457B}" type="presParOf" srcId="{D471093C-3E10-447B-A98B-CD4464D830FE}" destId="{A4F10985-126E-4200-8B47-8FE37517AF21}" srcOrd="0" destOrd="0" presId="urn:microsoft.com/office/officeart/2008/layout/VerticalCurvedList"/>
    <dgm:cxn modelId="{A8A55029-10BC-4374-9D6A-1548FFBCA0A0}" type="presParOf" srcId="{C10CD169-725F-4799-9CE0-8324B485DDD3}" destId="{B710B25C-8C90-483B-AD68-5FCD1DBE0AC6}" srcOrd="9" destOrd="0" presId="urn:microsoft.com/office/officeart/2008/layout/VerticalCurvedList"/>
    <dgm:cxn modelId="{E7EB55DD-2A5D-40F1-A609-53E89DDB90EE}" type="presParOf" srcId="{C10CD169-725F-4799-9CE0-8324B485DDD3}" destId="{D01B10BC-7AF0-45A5-8D69-C07FABACE983}" srcOrd="10" destOrd="0" presId="urn:microsoft.com/office/officeart/2008/layout/VerticalCurvedList"/>
    <dgm:cxn modelId="{0289ECE4-8EBA-49C5-AD63-CE71DC734910}" type="presParOf" srcId="{D01B10BC-7AF0-45A5-8D69-C07FABACE983}" destId="{A2E7FDBF-69A2-49F3-BE4D-08AAE913E4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C3094D-17D6-4571-9143-692DE291585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E530D0-A503-425D-89E8-7EECB8FFCECF}">
      <dgm:prSet phldrT="[Text]"/>
      <dgm:spPr>
        <a:solidFill>
          <a:schemeClr val="bg1">
            <a:lumMod val="95000"/>
            <a:alpha val="85882"/>
          </a:schemeClr>
        </a:solidFill>
      </dgm:spPr>
      <dgm:t>
        <a:bodyPr/>
        <a:lstStyle/>
        <a:p>
          <a:r>
            <a:rPr lang="en-US" dirty="0"/>
            <a:t>Outcomes/Objectives</a:t>
          </a:r>
        </a:p>
      </dgm:t>
    </dgm:pt>
    <dgm:pt modelId="{EDDA53E1-0D6F-49FE-A104-D305BFB66A90}" type="parTrans" cxnId="{C0005BB5-0DBA-424A-AE8C-6179C424ACBC}">
      <dgm:prSet/>
      <dgm:spPr/>
      <dgm:t>
        <a:bodyPr/>
        <a:lstStyle/>
        <a:p>
          <a:endParaRPr lang="en-US"/>
        </a:p>
      </dgm:t>
    </dgm:pt>
    <dgm:pt modelId="{4599AD62-EC9D-42EE-8C7D-30674446006D}" type="sibTrans" cxnId="{C0005BB5-0DBA-424A-AE8C-6179C424ACBC}">
      <dgm:prSet/>
      <dgm:spPr>
        <a:ln>
          <a:solidFill>
            <a:srgbClr val="121E87"/>
          </a:solidFill>
        </a:ln>
      </dgm:spPr>
      <dgm:t>
        <a:bodyPr/>
        <a:lstStyle/>
        <a:p>
          <a:endParaRPr lang="en-US"/>
        </a:p>
      </dgm:t>
    </dgm:pt>
    <dgm:pt modelId="{D2587C41-4FDC-4B78-B23A-21CDE17D1EE6}">
      <dgm:prSet phldrT="[Text]"/>
      <dgm:spPr>
        <a:solidFill>
          <a:schemeClr val="bg1">
            <a:lumMod val="95000"/>
            <a:alpha val="85882"/>
          </a:schemeClr>
        </a:solidFill>
      </dgm:spPr>
      <dgm:t>
        <a:bodyPr/>
        <a:lstStyle/>
        <a:p>
          <a:r>
            <a:rPr lang="en-US" dirty="0"/>
            <a:t>Audiences</a:t>
          </a:r>
        </a:p>
      </dgm:t>
    </dgm:pt>
    <dgm:pt modelId="{B03EBA55-435D-4A9C-93D0-21F5201BB1EB}" type="parTrans" cxnId="{4893DADF-296B-48A4-845D-C6C6366F42EF}">
      <dgm:prSet/>
      <dgm:spPr/>
      <dgm:t>
        <a:bodyPr/>
        <a:lstStyle/>
        <a:p>
          <a:endParaRPr lang="en-US"/>
        </a:p>
      </dgm:t>
    </dgm:pt>
    <dgm:pt modelId="{8D996838-2346-4ADE-8F76-8817F983A5BB}" type="sibTrans" cxnId="{4893DADF-296B-48A4-845D-C6C6366F42EF}">
      <dgm:prSet/>
      <dgm:spPr/>
      <dgm:t>
        <a:bodyPr/>
        <a:lstStyle/>
        <a:p>
          <a:endParaRPr lang="en-US"/>
        </a:p>
      </dgm:t>
    </dgm:pt>
    <dgm:pt modelId="{6FE9FC87-773D-4E57-ADA4-5D0339399D31}">
      <dgm:prSet phldrT="[Text]"/>
      <dgm:spPr>
        <a:solidFill>
          <a:schemeClr val="bg1">
            <a:lumMod val="95000"/>
            <a:alpha val="85882"/>
          </a:schemeClr>
        </a:solidFill>
      </dgm:spPr>
      <dgm:t>
        <a:bodyPr/>
        <a:lstStyle/>
        <a:p>
          <a:r>
            <a:rPr lang="en-US" dirty="0"/>
            <a:t>Messages</a:t>
          </a:r>
        </a:p>
      </dgm:t>
    </dgm:pt>
    <dgm:pt modelId="{8370FC7E-EB16-427A-A5C8-79A4C8F4DDBA}" type="parTrans" cxnId="{63445A75-A1C8-4000-BE81-DAB75C7FD74D}">
      <dgm:prSet/>
      <dgm:spPr/>
      <dgm:t>
        <a:bodyPr/>
        <a:lstStyle/>
        <a:p>
          <a:endParaRPr lang="en-US"/>
        </a:p>
      </dgm:t>
    </dgm:pt>
    <dgm:pt modelId="{C8E20F13-CCC0-45BB-82C2-FE593828C6BF}" type="sibTrans" cxnId="{63445A75-A1C8-4000-BE81-DAB75C7FD74D}">
      <dgm:prSet/>
      <dgm:spPr/>
      <dgm:t>
        <a:bodyPr/>
        <a:lstStyle/>
        <a:p>
          <a:endParaRPr lang="en-US"/>
        </a:p>
      </dgm:t>
    </dgm:pt>
    <dgm:pt modelId="{C507FF38-D391-4453-93C4-4EAD72F2F8DD}">
      <dgm:prSet phldrT="[Text]"/>
      <dgm:spPr>
        <a:solidFill>
          <a:srgbClr val="121E87">
            <a:alpha val="85882"/>
          </a:srgbClr>
        </a:solidFill>
      </dgm:spPr>
      <dgm:t>
        <a:bodyPr/>
        <a:lstStyle/>
        <a:p>
          <a:r>
            <a:rPr lang="en-US" dirty="0"/>
            <a:t>Materials</a:t>
          </a:r>
        </a:p>
      </dgm:t>
    </dgm:pt>
    <dgm:pt modelId="{7B09577A-9003-47DD-BBF5-1E41C086E57E}" type="parTrans" cxnId="{B651B763-0776-47FD-9697-A0C8961BBD5A}">
      <dgm:prSet/>
      <dgm:spPr/>
      <dgm:t>
        <a:bodyPr/>
        <a:lstStyle/>
        <a:p>
          <a:endParaRPr lang="en-US"/>
        </a:p>
      </dgm:t>
    </dgm:pt>
    <dgm:pt modelId="{1B61ECE4-064D-42A4-B6C6-A9801BD42E3A}" type="sibTrans" cxnId="{B651B763-0776-47FD-9697-A0C8961BBD5A}">
      <dgm:prSet/>
      <dgm:spPr/>
      <dgm:t>
        <a:bodyPr/>
        <a:lstStyle/>
        <a:p>
          <a:endParaRPr lang="en-US"/>
        </a:p>
      </dgm:t>
    </dgm:pt>
    <dgm:pt modelId="{ECA230EE-224A-4B54-AE08-61C2D3D3E439}">
      <dgm:prSet phldrT="[Text]"/>
      <dgm:spPr>
        <a:solidFill>
          <a:srgbClr val="121E87">
            <a:alpha val="85882"/>
          </a:srgbClr>
        </a:solidFill>
        <a:ln>
          <a:noFill/>
        </a:ln>
      </dgm:spPr>
      <dgm:t>
        <a:bodyPr/>
        <a:lstStyle/>
        <a:p>
          <a:r>
            <a:rPr lang="en-US" dirty="0"/>
            <a:t>Implementation Plan</a:t>
          </a:r>
        </a:p>
      </dgm:t>
    </dgm:pt>
    <dgm:pt modelId="{F3988583-76EB-47BC-8055-E4F521E96FAE}" type="parTrans" cxnId="{46BD6E72-4189-4203-B3FA-8DD2A8973469}">
      <dgm:prSet/>
      <dgm:spPr/>
      <dgm:t>
        <a:bodyPr/>
        <a:lstStyle/>
        <a:p>
          <a:endParaRPr lang="en-US"/>
        </a:p>
      </dgm:t>
    </dgm:pt>
    <dgm:pt modelId="{618BBF28-740C-42FC-B0FB-67CD7D4B6329}" type="sibTrans" cxnId="{46BD6E72-4189-4203-B3FA-8DD2A8973469}">
      <dgm:prSet/>
      <dgm:spPr/>
      <dgm:t>
        <a:bodyPr/>
        <a:lstStyle/>
        <a:p>
          <a:endParaRPr lang="en-US"/>
        </a:p>
      </dgm:t>
    </dgm:pt>
    <dgm:pt modelId="{3941B7E5-BE6C-44A6-8E21-B77235B7A179}" type="pres">
      <dgm:prSet presAssocID="{D1C3094D-17D6-4571-9143-692DE291585B}" presName="Name0" presStyleCnt="0">
        <dgm:presLayoutVars>
          <dgm:chMax val="7"/>
          <dgm:chPref val="7"/>
          <dgm:dir/>
        </dgm:presLayoutVars>
      </dgm:prSet>
      <dgm:spPr/>
    </dgm:pt>
    <dgm:pt modelId="{C10CD169-725F-4799-9CE0-8324B485DDD3}" type="pres">
      <dgm:prSet presAssocID="{D1C3094D-17D6-4571-9143-692DE291585B}" presName="Name1" presStyleCnt="0"/>
      <dgm:spPr/>
    </dgm:pt>
    <dgm:pt modelId="{4A198DAB-B3CA-4107-835E-D7FD82B2D8EE}" type="pres">
      <dgm:prSet presAssocID="{D1C3094D-17D6-4571-9143-692DE291585B}" presName="cycle" presStyleCnt="0"/>
      <dgm:spPr/>
    </dgm:pt>
    <dgm:pt modelId="{0BB40C5C-4D37-49FE-8CB5-3F2E35C2FF8C}" type="pres">
      <dgm:prSet presAssocID="{D1C3094D-17D6-4571-9143-692DE291585B}" presName="srcNode" presStyleLbl="node1" presStyleIdx="0" presStyleCnt="5"/>
      <dgm:spPr/>
    </dgm:pt>
    <dgm:pt modelId="{28F3365B-9AC6-4FCE-AED2-394B9D649177}" type="pres">
      <dgm:prSet presAssocID="{D1C3094D-17D6-4571-9143-692DE291585B}" presName="conn" presStyleLbl="parChTrans1D2" presStyleIdx="0" presStyleCnt="1"/>
      <dgm:spPr/>
    </dgm:pt>
    <dgm:pt modelId="{DD9EE5D9-BFE1-4377-8979-9A3FAF57535A}" type="pres">
      <dgm:prSet presAssocID="{D1C3094D-17D6-4571-9143-692DE291585B}" presName="extraNode" presStyleLbl="node1" presStyleIdx="0" presStyleCnt="5"/>
      <dgm:spPr/>
    </dgm:pt>
    <dgm:pt modelId="{A554B1A2-8D57-4537-99B2-F7181F7F9FEB}" type="pres">
      <dgm:prSet presAssocID="{D1C3094D-17D6-4571-9143-692DE291585B}" presName="dstNode" presStyleLbl="node1" presStyleIdx="0" presStyleCnt="5"/>
      <dgm:spPr/>
    </dgm:pt>
    <dgm:pt modelId="{48C56E92-B648-4AAA-AAA7-9ABD2ABAAB00}" type="pres">
      <dgm:prSet presAssocID="{E4E530D0-A503-425D-89E8-7EECB8FFCECF}" presName="text_1" presStyleLbl="node1" presStyleIdx="0" presStyleCnt="5">
        <dgm:presLayoutVars>
          <dgm:bulletEnabled val="1"/>
        </dgm:presLayoutVars>
      </dgm:prSet>
      <dgm:spPr/>
    </dgm:pt>
    <dgm:pt modelId="{888D8B24-F398-4D7A-BA8C-52385D07FEB3}" type="pres">
      <dgm:prSet presAssocID="{E4E530D0-A503-425D-89E8-7EECB8FFCECF}" presName="accent_1" presStyleCnt="0"/>
      <dgm:spPr/>
    </dgm:pt>
    <dgm:pt modelId="{0A5E7FF1-F5ED-465F-A55B-C467A6B8A137}" type="pres">
      <dgm:prSet presAssocID="{E4E530D0-A503-425D-89E8-7EECB8FFCECF}" presName="accentRepeatNode" presStyleLbl="solidFgAcc1" presStyleIdx="0" presStyleCnt="5"/>
      <dgm:spPr>
        <a:ln>
          <a:solidFill>
            <a:srgbClr val="121E87"/>
          </a:solidFill>
        </a:ln>
      </dgm:spPr>
    </dgm:pt>
    <dgm:pt modelId="{80851705-34BC-41BC-A75F-0F5CD3DBDBE8}" type="pres">
      <dgm:prSet presAssocID="{D2587C41-4FDC-4B78-B23A-21CDE17D1EE6}" presName="text_2" presStyleLbl="node1" presStyleIdx="1" presStyleCnt="5">
        <dgm:presLayoutVars>
          <dgm:bulletEnabled val="1"/>
        </dgm:presLayoutVars>
      </dgm:prSet>
      <dgm:spPr/>
    </dgm:pt>
    <dgm:pt modelId="{C23D6A59-5FA8-43D4-B613-71D228E5ED20}" type="pres">
      <dgm:prSet presAssocID="{D2587C41-4FDC-4B78-B23A-21CDE17D1EE6}" presName="accent_2" presStyleCnt="0"/>
      <dgm:spPr/>
    </dgm:pt>
    <dgm:pt modelId="{68C65FD6-22BE-437E-93D4-783240EA4535}" type="pres">
      <dgm:prSet presAssocID="{D2587C41-4FDC-4B78-B23A-21CDE17D1EE6}" presName="accentRepeatNode" presStyleLbl="solidFgAcc1" presStyleIdx="1" presStyleCnt="5"/>
      <dgm:spPr>
        <a:ln>
          <a:solidFill>
            <a:srgbClr val="121E87"/>
          </a:solidFill>
        </a:ln>
      </dgm:spPr>
    </dgm:pt>
    <dgm:pt modelId="{4392BA03-BB92-4365-AE12-C911C4F26D2C}" type="pres">
      <dgm:prSet presAssocID="{6FE9FC87-773D-4E57-ADA4-5D0339399D31}" presName="text_3" presStyleLbl="node1" presStyleIdx="2" presStyleCnt="5">
        <dgm:presLayoutVars>
          <dgm:bulletEnabled val="1"/>
        </dgm:presLayoutVars>
      </dgm:prSet>
      <dgm:spPr/>
    </dgm:pt>
    <dgm:pt modelId="{1078C223-30C1-4FC9-B5CD-07FAD59F704B}" type="pres">
      <dgm:prSet presAssocID="{6FE9FC87-773D-4E57-ADA4-5D0339399D31}" presName="accent_3" presStyleCnt="0"/>
      <dgm:spPr/>
    </dgm:pt>
    <dgm:pt modelId="{03CA900D-BEF9-4868-A9F5-3E1DE133F45C}" type="pres">
      <dgm:prSet presAssocID="{6FE9FC87-773D-4E57-ADA4-5D0339399D31}" presName="accentRepeatNode" presStyleLbl="solidFgAcc1" presStyleIdx="2" presStyleCnt="5"/>
      <dgm:spPr>
        <a:ln>
          <a:solidFill>
            <a:srgbClr val="121E87"/>
          </a:solidFill>
        </a:ln>
      </dgm:spPr>
    </dgm:pt>
    <dgm:pt modelId="{7DBFB818-0D33-4739-97D8-C572DB12F117}" type="pres">
      <dgm:prSet presAssocID="{C507FF38-D391-4453-93C4-4EAD72F2F8DD}" presName="text_4" presStyleLbl="node1" presStyleIdx="3" presStyleCnt="5">
        <dgm:presLayoutVars>
          <dgm:bulletEnabled val="1"/>
        </dgm:presLayoutVars>
      </dgm:prSet>
      <dgm:spPr/>
    </dgm:pt>
    <dgm:pt modelId="{D471093C-3E10-447B-A98B-CD4464D830FE}" type="pres">
      <dgm:prSet presAssocID="{C507FF38-D391-4453-93C4-4EAD72F2F8DD}" presName="accent_4" presStyleCnt="0"/>
      <dgm:spPr/>
    </dgm:pt>
    <dgm:pt modelId="{A4F10985-126E-4200-8B47-8FE37517AF21}" type="pres">
      <dgm:prSet presAssocID="{C507FF38-D391-4453-93C4-4EAD72F2F8DD}" presName="accentRepeatNode" presStyleLbl="solidFgAcc1" presStyleIdx="3" presStyleCnt="5"/>
      <dgm:spPr>
        <a:ln>
          <a:solidFill>
            <a:srgbClr val="121E87"/>
          </a:solidFill>
        </a:ln>
      </dgm:spPr>
    </dgm:pt>
    <dgm:pt modelId="{B710B25C-8C90-483B-AD68-5FCD1DBE0AC6}" type="pres">
      <dgm:prSet presAssocID="{ECA230EE-224A-4B54-AE08-61C2D3D3E439}" presName="text_5" presStyleLbl="node1" presStyleIdx="4" presStyleCnt="5">
        <dgm:presLayoutVars>
          <dgm:bulletEnabled val="1"/>
        </dgm:presLayoutVars>
      </dgm:prSet>
      <dgm:spPr/>
    </dgm:pt>
    <dgm:pt modelId="{D01B10BC-7AF0-45A5-8D69-C07FABACE983}" type="pres">
      <dgm:prSet presAssocID="{ECA230EE-224A-4B54-AE08-61C2D3D3E439}" presName="accent_5" presStyleCnt="0"/>
      <dgm:spPr/>
    </dgm:pt>
    <dgm:pt modelId="{A2E7FDBF-69A2-49F3-BE4D-08AAE913E44D}" type="pres">
      <dgm:prSet presAssocID="{ECA230EE-224A-4B54-AE08-61C2D3D3E439}" presName="accentRepeatNode" presStyleLbl="solidFgAcc1" presStyleIdx="4" presStyleCnt="5"/>
      <dgm:spPr>
        <a:ln>
          <a:solidFill>
            <a:srgbClr val="121E87"/>
          </a:solidFill>
        </a:ln>
      </dgm:spPr>
    </dgm:pt>
  </dgm:ptLst>
  <dgm:cxnLst>
    <dgm:cxn modelId="{9DBB8100-DC09-4EE6-81B5-B2BA82F775D3}" type="presOf" srcId="{6FE9FC87-773D-4E57-ADA4-5D0339399D31}" destId="{4392BA03-BB92-4365-AE12-C911C4F26D2C}" srcOrd="0" destOrd="0" presId="urn:microsoft.com/office/officeart/2008/layout/VerticalCurvedList"/>
    <dgm:cxn modelId="{E5C05938-A988-419B-B3C7-1B8FE5368DDC}" type="presOf" srcId="{E4E530D0-A503-425D-89E8-7EECB8FFCECF}" destId="{48C56E92-B648-4AAA-AAA7-9ABD2ABAAB00}" srcOrd="0" destOrd="0" presId="urn:microsoft.com/office/officeart/2008/layout/VerticalCurvedList"/>
    <dgm:cxn modelId="{D17F3941-DCDA-4B27-9482-AA7D2F53BF62}" type="presOf" srcId="{C507FF38-D391-4453-93C4-4EAD72F2F8DD}" destId="{7DBFB818-0D33-4739-97D8-C572DB12F117}" srcOrd="0" destOrd="0" presId="urn:microsoft.com/office/officeart/2008/layout/VerticalCurvedList"/>
    <dgm:cxn modelId="{B651B763-0776-47FD-9697-A0C8961BBD5A}" srcId="{D1C3094D-17D6-4571-9143-692DE291585B}" destId="{C507FF38-D391-4453-93C4-4EAD72F2F8DD}" srcOrd="3" destOrd="0" parTransId="{7B09577A-9003-47DD-BBF5-1E41C086E57E}" sibTransId="{1B61ECE4-064D-42A4-B6C6-A9801BD42E3A}"/>
    <dgm:cxn modelId="{B811F644-33B9-4406-B9E5-6ECD7F7E7EB9}" type="presOf" srcId="{D2587C41-4FDC-4B78-B23A-21CDE17D1EE6}" destId="{80851705-34BC-41BC-A75F-0F5CD3DBDBE8}" srcOrd="0" destOrd="0" presId="urn:microsoft.com/office/officeart/2008/layout/VerticalCurvedList"/>
    <dgm:cxn modelId="{46BD6E72-4189-4203-B3FA-8DD2A8973469}" srcId="{D1C3094D-17D6-4571-9143-692DE291585B}" destId="{ECA230EE-224A-4B54-AE08-61C2D3D3E439}" srcOrd="4" destOrd="0" parTransId="{F3988583-76EB-47BC-8055-E4F521E96FAE}" sibTransId="{618BBF28-740C-42FC-B0FB-67CD7D4B6329}"/>
    <dgm:cxn modelId="{63445A75-A1C8-4000-BE81-DAB75C7FD74D}" srcId="{D1C3094D-17D6-4571-9143-692DE291585B}" destId="{6FE9FC87-773D-4E57-ADA4-5D0339399D31}" srcOrd="2" destOrd="0" parTransId="{8370FC7E-EB16-427A-A5C8-79A4C8F4DDBA}" sibTransId="{C8E20F13-CCC0-45BB-82C2-FE593828C6BF}"/>
    <dgm:cxn modelId="{2F35DC86-D943-4CBF-AE81-60502389E083}" type="presOf" srcId="{ECA230EE-224A-4B54-AE08-61C2D3D3E439}" destId="{B710B25C-8C90-483B-AD68-5FCD1DBE0AC6}" srcOrd="0" destOrd="0" presId="urn:microsoft.com/office/officeart/2008/layout/VerticalCurvedList"/>
    <dgm:cxn modelId="{C0005BB5-0DBA-424A-AE8C-6179C424ACBC}" srcId="{D1C3094D-17D6-4571-9143-692DE291585B}" destId="{E4E530D0-A503-425D-89E8-7EECB8FFCECF}" srcOrd="0" destOrd="0" parTransId="{EDDA53E1-0D6F-49FE-A104-D305BFB66A90}" sibTransId="{4599AD62-EC9D-42EE-8C7D-30674446006D}"/>
    <dgm:cxn modelId="{E533A6C7-9DB4-40F8-9B6A-FAA565772269}" type="presOf" srcId="{D1C3094D-17D6-4571-9143-692DE291585B}" destId="{3941B7E5-BE6C-44A6-8E21-B77235B7A179}" srcOrd="0" destOrd="0" presId="urn:microsoft.com/office/officeart/2008/layout/VerticalCurvedList"/>
    <dgm:cxn modelId="{4893DADF-296B-48A4-845D-C6C6366F42EF}" srcId="{D1C3094D-17D6-4571-9143-692DE291585B}" destId="{D2587C41-4FDC-4B78-B23A-21CDE17D1EE6}" srcOrd="1" destOrd="0" parTransId="{B03EBA55-435D-4A9C-93D0-21F5201BB1EB}" sibTransId="{8D996838-2346-4ADE-8F76-8817F983A5BB}"/>
    <dgm:cxn modelId="{E7729CE5-2F16-44FC-AA5D-D57B5654306A}" type="presOf" srcId="{4599AD62-EC9D-42EE-8C7D-30674446006D}" destId="{28F3365B-9AC6-4FCE-AED2-394B9D649177}" srcOrd="0" destOrd="0" presId="urn:microsoft.com/office/officeart/2008/layout/VerticalCurvedList"/>
    <dgm:cxn modelId="{FEC2049C-86F1-4E6C-A1D7-D4CBB05CA217}" type="presParOf" srcId="{3941B7E5-BE6C-44A6-8E21-B77235B7A179}" destId="{C10CD169-725F-4799-9CE0-8324B485DDD3}" srcOrd="0" destOrd="0" presId="urn:microsoft.com/office/officeart/2008/layout/VerticalCurvedList"/>
    <dgm:cxn modelId="{B4507023-C637-424C-AD8F-F6D45FD4741F}" type="presParOf" srcId="{C10CD169-725F-4799-9CE0-8324B485DDD3}" destId="{4A198DAB-B3CA-4107-835E-D7FD82B2D8EE}" srcOrd="0" destOrd="0" presId="urn:microsoft.com/office/officeart/2008/layout/VerticalCurvedList"/>
    <dgm:cxn modelId="{05C78D6E-9E56-4A90-8585-9CC28E4DBCFE}" type="presParOf" srcId="{4A198DAB-B3CA-4107-835E-D7FD82B2D8EE}" destId="{0BB40C5C-4D37-49FE-8CB5-3F2E35C2FF8C}" srcOrd="0" destOrd="0" presId="urn:microsoft.com/office/officeart/2008/layout/VerticalCurvedList"/>
    <dgm:cxn modelId="{1AAD2B03-2310-44C5-9FFA-9B5EB8C44115}" type="presParOf" srcId="{4A198DAB-B3CA-4107-835E-D7FD82B2D8EE}" destId="{28F3365B-9AC6-4FCE-AED2-394B9D649177}" srcOrd="1" destOrd="0" presId="urn:microsoft.com/office/officeart/2008/layout/VerticalCurvedList"/>
    <dgm:cxn modelId="{F444A29E-4241-4DC2-9A2D-08B5CAA260A2}" type="presParOf" srcId="{4A198DAB-B3CA-4107-835E-D7FD82B2D8EE}" destId="{DD9EE5D9-BFE1-4377-8979-9A3FAF57535A}" srcOrd="2" destOrd="0" presId="urn:microsoft.com/office/officeart/2008/layout/VerticalCurvedList"/>
    <dgm:cxn modelId="{5E969EF0-BF15-4009-AA8A-D28DC9948CE3}" type="presParOf" srcId="{4A198DAB-B3CA-4107-835E-D7FD82B2D8EE}" destId="{A554B1A2-8D57-4537-99B2-F7181F7F9FEB}" srcOrd="3" destOrd="0" presId="urn:microsoft.com/office/officeart/2008/layout/VerticalCurvedList"/>
    <dgm:cxn modelId="{42E0120B-CE69-4C8B-ABE2-1EC96B373458}" type="presParOf" srcId="{C10CD169-725F-4799-9CE0-8324B485DDD3}" destId="{48C56E92-B648-4AAA-AAA7-9ABD2ABAAB00}" srcOrd="1" destOrd="0" presId="urn:microsoft.com/office/officeart/2008/layout/VerticalCurvedList"/>
    <dgm:cxn modelId="{31524BF0-3584-4AC8-8FAF-8AE379966CA0}" type="presParOf" srcId="{C10CD169-725F-4799-9CE0-8324B485DDD3}" destId="{888D8B24-F398-4D7A-BA8C-52385D07FEB3}" srcOrd="2" destOrd="0" presId="urn:microsoft.com/office/officeart/2008/layout/VerticalCurvedList"/>
    <dgm:cxn modelId="{22B25858-917B-4BE2-A6D7-10F012789B94}" type="presParOf" srcId="{888D8B24-F398-4D7A-BA8C-52385D07FEB3}" destId="{0A5E7FF1-F5ED-465F-A55B-C467A6B8A137}" srcOrd="0" destOrd="0" presId="urn:microsoft.com/office/officeart/2008/layout/VerticalCurvedList"/>
    <dgm:cxn modelId="{2152B8BD-7B5F-4ADF-B010-261E90B93435}" type="presParOf" srcId="{C10CD169-725F-4799-9CE0-8324B485DDD3}" destId="{80851705-34BC-41BC-A75F-0F5CD3DBDBE8}" srcOrd="3" destOrd="0" presId="urn:microsoft.com/office/officeart/2008/layout/VerticalCurvedList"/>
    <dgm:cxn modelId="{69B35E57-6B0B-4008-8168-F01BA8A84F9E}" type="presParOf" srcId="{C10CD169-725F-4799-9CE0-8324B485DDD3}" destId="{C23D6A59-5FA8-43D4-B613-71D228E5ED20}" srcOrd="4" destOrd="0" presId="urn:microsoft.com/office/officeart/2008/layout/VerticalCurvedList"/>
    <dgm:cxn modelId="{47F96555-D73F-4962-8505-9B7D8106A6D4}" type="presParOf" srcId="{C23D6A59-5FA8-43D4-B613-71D228E5ED20}" destId="{68C65FD6-22BE-437E-93D4-783240EA4535}" srcOrd="0" destOrd="0" presId="urn:microsoft.com/office/officeart/2008/layout/VerticalCurvedList"/>
    <dgm:cxn modelId="{7276ED2F-9096-4A1C-B6DD-EF7FEFAF560F}" type="presParOf" srcId="{C10CD169-725F-4799-9CE0-8324B485DDD3}" destId="{4392BA03-BB92-4365-AE12-C911C4F26D2C}" srcOrd="5" destOrd="0" presId="urn:microsoft.com/office/officeart/2008/layout/VerticalCurvedList"/>
    <dgm:cxn modelId="{E16D3640-BC0C-40F4-9301-77B54A9AF50F}" type="presParOf" srcId="{C10CD169-725F-4799-9CE0-8324B485DDD3}" destId="{1078C223-30C1-4FC9-B5CD-07FAD59F704B}" srcOrd="6" destOrd="0" presId="urn:microsoft.com/office/officeart/2008/layout/VerticalCurvedList"/>
    <dgm:cxn modelId="{B6BFB0B8-25B3-43C1-B73D-61385BD7BD2C}" type="presParOf" srcId="{1078C223-30C1-4FC9-B5CD-07FAD59F704B}" destId="{03CA900D-BEF9-4868-A9F5-3E1DE133F45C}" srcOrd="0" destOrd="0" presId="urn:microsoft.com/office/officeart/2008/layout/VerticalCurvedList"/>
    <dgm:cxn modelId="{7FC41482-155E-49D1-B56F-DC51BB4DE5BE}" type="presParOf" srcId="{C10CD169-725F-4799-9CE0-8324B485DDD3}" destId="{7DBFB818-0D33-4739-97D8-C572DB12F117}" srcOrd="7" destOrd="0" presId="urn:microsoft.com/office/officeart/2008/layout/VerticalCurvedList"/>
    <dgm:cxn modelId="{D0AEB707-BB65-4AF3-9F4F-6799976B96ED}" type="presParOf" srcId="{C10CD169-725F-4799-9CE0-8324B485DDD3}" destId="{D471093C-3E10-447B-A98B-CD4464D830FE}" srcOrd="8" destOrd="0" presId="urn:microsoft.com/office/officeart/2008/layout/VerticalCurvedList"/>
    <dgm:cxn modelId="{737D2D18-DDA2-4559-AFD2-101AA6D4457B}" type="presParOf" srcId="{D471093C-3E10-447B-A98B-CD4464D830FE}" destId="{A4F10985-126E-4200-8B47-8FE37517AF21}" srcOrd="0" destOrd="0" presId="urn:microsoft.com/office/officeart/2008/layout/VerticalCurvedList"/>
    <dgm:cxn modelId="{A8A55029-10BC-4374-9D6A-1548FFBCA0A0}" type="presParOf" srcId="{C10CD169-725F-4799-9CE0-8324B485DDD3}" destId="{B710B25C-8C90-483B-AD68-5FCD1DBE0AC6}" srcOrd="9" destOrd="0" presId="urn:microsoft.com/office/officeart/2008/layout/VerticalCurvedList"/>
    <dgm:cxn modelId="{E7EB55DD-2A5D-40F1-A609-53E89DDB90EE}" type="presParOf" srcId="{C10CD169-725F-4799-9CE0-8324B485DDD3}" destId="{D01B10BC-7AF0-45A5-8D69-C07FABACE983}" srcOrd="10" destOrd="0" presId="urn:microsoft.com/office/officeart/2008/layout/VerticalCurvedList"/>
    <dgm:cxn modelId="{0289ECE4-8EBA-49C5-AD63-CE71DC734910}" type="presParOf" srcId="{D01B10BC-7AF0-45A5-8D69-C07FABACE983}" destId="{A2E7FDBF-69A2-49F3-BE4D-08AAE913E4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3365B-9AC6-4FCE-AED2-394B9D649177}">
      <dsp:nvSpPr>
        <dsp:cNvPr id="0" name=""/>
        <dsp:cNvSpPr/>
      </dsp:nvSpPr>
      <dsp:spPr>
        <a:xfrm>
          <a:off x="-4173474" y="-640425"/>
          <a:ext cx="4972862" cy="4972862"/>
        </a:xfrm>
        <a:prstGeom prst="blockArc">
          <a:avLst>
            <a:gd name="adj1" fmla="val 18900000"/>
            <a:gd name="adj2" fmla="val 2700000"/>
            <a:gd name="adj3" fmla="val 434"/>
          </a:avLst>
        </a:prstGeom>
        <a:noFill/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56E92-B648-4AAA-AAA7-9ABD2ABAAB00}">
      <dsp:nvSpPr>
        <dsp:cNvPr id="0" name=""/>
        <dsp:cNvSpPr/>
      </dsp:nvSpPr>
      <dsp:spPr>
        <a:xfrm>
          <a:off x="350164" y="230676"/>
          <a:ext cx="3815084" cy="461649"/>
        </a:xfrm>
        <a:prstGeom prst="rect">
          <a:avLst/>
        </a:prstGeom>
        <a:solidFill>
          <a:srgbClr val="121E87">
            <a:alpha val="85882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Outcomes/Outputs</a:t>
          </a:r>
        </a:p>
      </dsp:txBody>
      <dsp:txXfrm>
        <a:off x="350164" y="230676"/>
        <a:ext cx="3815084" cy="461649"/>
      </dsp:txXfrm>
    </dsp:sp>
    <dsp:sp modelId="{0A5E7FF1-F5ED-465F-A55B-C467A6B8A137}">
      <dsp:nvSpPr>
        <dsp:cNvPr id="0" name=""/>
        <dsp:cNvSpPr/>
      </dsp:nvSpPr>
      <dsp:spPr>
        <a:xfrm>
          <a:off x="61633" y="172970"/>
          <a:ext cx="577061" cy="577061"/>
        </a:xfrm>
        <a:prstGeom prst="ellipse">
          <a:avLst/>
        </a:prstGeom>
        <a:blipFill dpi="0" rotWithShape="0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51705-34BC-41BC-A75F-0F5CD3DBDBE8}">
      <dsp:nvSpPr>
        <dsp:cNvPr id="0" name=""/>
        <dsp:cNvSpPr/>
      </dsp:nvSpPr>
      <dsp:spPr>
        <a:xfrm>
          <a:off x="680968" y="922928"/>
          <a:ext cx="3484280" cy="461649"/>
        </a:xfrm>
        <a:prstGeom prst="rect">
          <a:avLst/>
        </a:prstGeom>
        <a:solidFill>
          <a:srgbClr val="121E87">
            <a:alpha val="85882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Audiences</a:t>
          </a:r>
        </a:p>
      </dsp:txBody>
      <dsp:txXfrm>
        <a:off x="680968" y="922928"/>
        <a:ext cx="3484280" cy="461649"/>
      </dsp:txXfrm>
    </dsp:sp>
    <dsp:sp modelId="{68C65FD6-22BE-437E-93D4-783240EA4535}">
      <dsp:nvSpPr>
        <dsp:cNvPr id="0" name=""/>
        <dsp:cNvSpPr/>
      </dsp:nvSpPr>
      <dsp:spPr>
        <a:xfrm>
          <a:off x="392437" y="865222"/>
          <a:ext cx="577061" cy="577061"/>
        </a:xfrm>
        <a:prstGeom prst="ellipse">
          <a:avLst/>
        </a:prstGeom>
        <a:blipFill dpi="0" rotWithShape="0">
          <a:blip xmlns:r="http://schemas.openxmlformats.org/officeDocument/2006/relationships"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2BA03-BB92-4365-AE12-C911C4F26D2C}">
      <dsp:nvSpPr>
        <dsp:cNvPr id="0" name=""/>
        <dsp:cNvSpPr/>
      </dsp:nvSpPr>
      <dsp:spPr>
        <a:xfrm>
          <a:off x="782498" y="1615180"/>
          <a:ext cx="3382749" cy="461649"/>
        </a:xfrm>
        <a:prstGeom prst="rect">
          <a:avLst/>
        </a:prstGeom>
        <a:solidFill>
          <a:srgbClr val="121E87">
            <a:alpha val="85882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Messages</a:t>
          </a:r>
        </a:p>
      </dsp:txBody>
      <dsp:txXfrm>
        <a:off x="782498" y="1615180"/>
        <a:ext cx="3382749" cy="461649"/>
      </dsp:txXfrm>
    </dsp:sp>
    <dsp:sp modelId="{03CA900D-BEF9-4868-A9F5-3E1DE133F45C}">
      <dsp:nvSpPr>
        <dsp:cNvPr id="0" name=""/>
        <dsp:cNvSpPr/>
      </dsp:nvSpPr>
      <dsp:spPr>
        <a:xfrm>
          <a:off x="493968" y="1557474"/>
          <a:ext cx="577061" cy="577061"/>
        </a:xfrm>
        <a:prstGeom prst="ellipse">
          <a:avLst/>
        </a:prstGeom>
        <a:blipFill dpi="0" rotWithShape="0">
          <a:blip xmlns:r="http://schemas.openxmlformats.org/officeDocument/2006/relationships"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FB818-0D33-4739-97D8-C572DB12F117}">
      <dsp:nvSpPr>
        <dsp:cNvPr id="0" name=""/>
        <dsp:cNvSpPr/>
      </dsp:nvSpPr>
      <dsp:spPr>
        <a:xfrm>
          <a:off x="680968" y="2307433"/>
          <a:ext cx="3484280" cy="461649"/>
        </a:xfrm>
        <a:prstGeom prst="rect">
          <a:avLst/>
        </a:prstGeom>
        <a:solidFill>
          <a:srgbClr val="121E87">
            <a:alpha val="85882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Materials</a:t>
          </a:r>
        </a:p>
      </dsp:txBody>
      <dsp:txXfrm>
        <a:off x="680968" y="2307433"/>
        <a:ext cx="3484280" cy="461649"/>
      </dsp:txXfrm>
    </dsp:sp>
    <dsp:sp modelId="{A4F10985-126E-4200-8B47-8FE37517AF21}">
      <dsp:nvSpPr>
        <dsp:cNvPr id="0" name=""/>
        <dsp:cNvSpPr/>
      </dsp:nvSpPr>
      <dsp:spPr>
        <a:xfrm>
          <a:off x="392437" y="2249726"/>
          <a:ext cx="577061" cy="577061"/>
        </a:xfrm>
        <a:prstGeom prst="ellipse">
          <a:avLst/>
        </a:prstGeom>
        <a:blipFill dpi="0" rotWithShape="0">
          <a:blip xmlns:r="http://schemas.openxmlformats.org/officeDocument/2006/relationships"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0B25C-8C90-483B-AD68-5FCD1DBE0AC6}">
      <dsp:nvSpPr>
        <dsp:cNvPr id="0" name=""/>
        <dsp:cNvSpPr/>
      </dsp:nvSpPr>
      <dsp:spPr>
        <a:xfrm>
          <a:off x="350164" y="2999685"/>
          <a:ext cx="3815084" cy="461649"/>
        </a:xfrm>
        <a:prstGeom prst="rect">
          <a:avLst/>
        </a:prstGeom>
        <a:solidFill>
          <a:srgbClr val="121E87">
            <a:alpha val="85882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Implementation Plan</a:t>
          </a:r>
        </a:p>
      </dsp:txBody>
      <dsp:txXfrm>
        <a:off x="350164" y="2999685"/>
        <a:ext cx="3815084" cy="461649"/>
      </dsp:txXfrm>
    </dsp:sp>
    <dsp:sp modelId="{A2E7FDBF-69A2-49F3-BE4D-08AAE913E44D}">
      <dsp:nvSpPr>
        <dsp:cNvPr id="0" name=""/>
        <dsp:cNvSpPr/>
      </dsp:nvSpPr>
      <dsp:spPr>
        <a:xfrm>
          <a:off x="61633" y="2941978"/>
          <a:ext cx="577061" cy="577061"/>
        </a:xfrm>
        <a:prstGeom prst="ellipse">
          <a:avLst/>
        </a:prstGeom>
        <a:blipFill dpi="0" rotWithShape="0">
          <a:blip xmlns:r="http://schemas.openxmlformats.org/officeDocument/2006/relationships"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50AB9-9DD4-4B55-86D9-F022891799BE}">
      <dsp:nvSpPr>
        <dsp:cNvPr id="0" name=""/>
        <dsp:cNvSpPr/>
      </dsp:nvSpPr>
      <dsp:spPr>
        <a:xfrm>
          <a:off x="1697774" y="2910678"/>
          <a:ext cx="105458" cy="105458"/>
        </a:xfrm>
        <a:prstGeom prst="ellipse">
          <a:avLst/>
        </a:prstGeom>
        <a:solidFill>
          <a:srgbClr val="121E8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F7768-4A50-4410-AC4A-1AB5D88A1E41}">
      <dsp:nvSpPr>
        <dsp:cNvPr id="0" name=""/>
        <dsp:cNvSpPr/>
      </dsp:nvSpPr>
      <dsp:spPr>
        <a:xfrm>
          <a:off x="1498985" y="3006373"/>
          <a:ext cx="105458" cy="105458"/>
        </a:xfrm>
        <a:prstGeom prst="ellipse">
          <a:avLst/>
        </a:prstGeom>
        <a:solidFill>
          <a:srgbClr val="121E8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FA47C-2730-4F77-8E7A-B0BA998FB092}">
      <dsp:nvSpPr>
        <dsp:cNvPr id="0" name=""/>
        <dsp:cNvSpPr/>
      </dsp:nvSpPr>
      <dsp:spPr>
        <a:xfrm>
          <a:off x="1290705" y="3081961"/>
          <a:ext cx="105458" cy="105458"/>
        </a:xfrm>
        <a:prstGeom prst="ellipse">
          <a:avLst/>
        </a:prstGeom>
        <a:solidFill>
          <a:srgbClr val="121E8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7B0DD-2D2F-4172-A4B8-4D3E534E7672}">
      <dsp:nvSpPr>
        <dsp:cNvPr id="0" name=""/>
        <dsp:cNvSpPr/>
      </dsp:nvSpPr>
      <dsp:spPr>
        <a:xfrm>
          <a:off x="2652171" y="1802924"/>
          <a:ext cx="105458" cy="105458"/>
        </a:xfrm>
        <a:prstGeom prst="ellipse">
          <a:avLst/>
        </a:prstGeom>
        <a:solidFill>
          <a:srgbClr val="121E8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2EAED-90C8-4EA9-B354-4AA879421A48}">
      <dsp:nvSpPr>
        <dsp:cNvPr id="0" name=""/>
        <dsp:cNvSpPr/>
      </dsp:nvSpPr>
      <dsp:spPr>
        <a:xfrm>
          <a:off x="2572023" y="1997665"/>
          <a:ext cx="105458" cy="105458"/>
        </a:xfrm>
        <a:prstGeom prst="ellipse">
          <a:avLst/>
        </a:prstGeom>
        <a:solidFill>
          <a:srgbClr val="121E8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BD8B7-8806-4E0E-AB85-1806EC23900A}">
      <dsp:nvSpPr>
        <dsp:cNvPr id="0" name=""/>
        <dsp:cNvSpPr/>
      </dsp:nvSpPr>
      <dsp:spPr>
        <a:xfrm>
          <a:off x="2515076" y="336964"/>
          <a:ext cx="105458" cy="105458"/>
        </a:xfrm>
        <a:prstGeom prst="ellipse">
          <a:avLst/>
        </a:prstGeom>
        <a:solidFill>
          <a:srgbClr val="121E8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AAC68-F89C-4EA5-AA53-FC4280F39FC5}">
      <dsp:nvSpPr>
        <dsp:cNvPr id="0" name=""/>
        <dsp:cNvSpPr/>
      </dsp:nvSpPr>
      <dsp:spPr>
        <a:xfrm>
          <a:off x="2661663" y="243875"/>
          <a:ext cx="105458" cy="105458"/>
        </a:xfrm>
        <a:prstGeom prst="ellipse">
          <a:avLst/>
        </a:prstGeom>
        <a:solidFill>
          <a:srgbClr val="121E8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2E825-F837-416F-9241-CBBD3F2D5546}">
      <dsp:nvSpPr>
        <dsp:cNvPr id="0" name=""/>
        <dsp:cNvSpPr/>
      </dsp:nvSpPr>
      <dsp:spPr>
        <a:xfrm>
          <a:off x="2808249" y="150787"/>
          <a:ext cx="105458" cy="105458"/>
        </a:xfrm>
        <a:prstGeom prst="ellipse">
          <a:avLst/>
        </a:prstGeom>
        <a:solidFill>
          <a:srgbClr val="121E8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8CB-06B5-42B2-8F4C-A51C9D7F26A5}">
      <dsp:nvSpPr>
        <dsp:cNvPr id="0" name=""/>
        <dsp:cNvSpPr/>
      </dsp:nvSpPr>
      <dsp:spPr>
        <a:xfrm>
          <a:off x="2954836" y="243875"/>
          <a:ext cx="105458" cy="105458"/>
        </a:xfrm>
        <a:prstGeom prst="ellipse">
          <a:avLst/>
        </a:prstGeom>
        <a:solidFill>
          <a:srgbClr val="121E8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0C8A8-E419-47F9-B190-97EAFF8CDB77}">
      <dsp:nvSpPr>
        <dsp:cNvPr id="0" name=""/>
        <dsp:cNvSpPr/>
      </dsp:nvSpPr>
      <dsp:spPr>
        <a:xfrm>
          <a:off x="3101423" y="336964"/>
          <a:ext cx="105458" cy="105458"/>
        </a:xfrm>
        <a:prstGeom prst="ellipse">
          <a:avLst/>
        </a:prstGeom>
        <a:solidFill>
          <a:srgbClr val="121E8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7A0E8-2499-4287-8A2B-B00BEB2D4E7E}">
      <dsp:nvSpPr>
        <dsp:cNvPr id="0" name=""/>
        <dsp:cNvSpPr/>
      </dsp:nvSpPr>
      <dsp:spPr>
        <a:xfrm>
          <a:off x="2808249" y="347018"/>
          <a:ext cx="105458" cy="105458"/>
        </a:xfrm>
        <a:prstGeom prst="ellipse">
          <a:avLst/>
        </a:prstGeom>
        <a:solidFill>
          <a:srgbClr val="121E8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63CB7-8E11-4840-A378-B00C78080956}">
      <dsp:nvSpPr>
        <dsp:cNvPr id="0" name=""/>
        <dsp:cNvSpPr/>
      </dsp:nvSpPr>
      <dsp:spPr>
        <a:xfrm>
          <a:off x="2808249" y="543621"/>
          <a:ext cx="105458" cy="105458"/>
        </a:xfrm>
        <a:prstGeom prst="ellipse">
          <a:avLst/>
        </a:prstGeom>
        <a:solidFill>
          <a:srgbClr val="121E8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F6BB2-5AB9-47D1-B1F2-429522ECF06D}">
      <dsp:nvSpPr>
        <dsp:cNvPr id="0" name=""/>
        <dsp:cNvSpPr/>
      </dsp:nvSpPr>
      <dsp:spPr>
        <a:xfrm>
          <a:off x="776597" y="3306346"/>
          <a:ext cx="2274734" cy="609916"/>
        </a:xfrm>
        <a:prstGeom prst="roundRect">
          <a:avLst/>
        </a:prstGeom>
        <a:solidFill>
          <a:srgbClr val="FFA8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485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21E87"/>
              </a:solidFill>
            </a:rPr>
            <a:t>Awareness</a:t>
          </a:r>
        </a:p>
      </dsp:txBody>
      <dsp:txXfrm>
        <a:off x="806371" y="3336120"/>
        <a:ext cx="2215186" cy="550368"/>
      </dsp:txXfrm>
    </dsp:sp>
    <dsp:sp modelId="{A06DF5CC-5015-453C-A64C-1C68CEE296EE}">
      <dsp:nvSpPr>
        <dsp:cNvPr id="0" name=""/>
        <dsp:cNvSpPr/>
      </dsp:nvSpPr>
      <dsp:spPr>
        <a:xfrm>
          <a:off x="145956" y="2708344"/>
          <a:ext cx="1054582" cy="1054507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B3113-C6CB-4B8D-A747-C615B7D1DD9D}">
      <dsp:nvSpPr>
        <dsp:cNvPr id="0" name=""/>
        <dsp:cNvSpPr/>
      </dsp:nvSpPr>
      <dsp:spPr>
        <a:xfrm>
          <a:off x="2374221" y="2511615"/>
          <a:ext cx="2958064" cy="609916"/>
        </a:xfrm>
        <a:prstGeom prst="roundRect">
          <a:avLst/>
        </a:prstGeom>
        <a:solidFill>
          <a:srgbClr val="FFA8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485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21E87"/>
              </a:solidFill>
            </a:rPr>
            <a:t>Understanding</a:t>
          </a:r>
        </a:p>
      </dsp:txBody>
      <dsp:txXfrm>
        <a:off x="2403995" y="2541389"/>
        <a:ext cx="2898516" cy="550368"/>
      </dsp:txXfrm>
    </dsp:sp>
    <dsp:sp modelId="{0F3EF2B0-8E9E-4DE9-98A9-7FC01780827D}">
      <dsp:nvSpPr>
        <dsp:cNvPr id="0" name=""/>
        <dsp:cNvSpPr/>
      </dsp:nvSpPr>
      <dsp:spPr>
        <a:xfrm>
          <a:off x="1609189" y="1916346"/>
          <a:ext cx="1054582" cy="1054507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A6F78-6393-4597-8F43-559CA0979DAA}">
      <dsp:nvSpPr>
        <dsp:cNvPr id="0" name=""/>
        <dsp:cNvSpPr/>
      </dsp:nvSpPr>
      <dsp:spPr>
        <a:xfrm>
          <a:off x="2911599" y="1313132"/>
          <a:ext cx="2274734" cy="609916"/>
        </a:xfrm>
        <a:prstGeom prst="roundRect">
          <a:avLst/>
        </a:prstGeom>
        <a:solidFill>
          <a:srgbClr val="FFA8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485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21E87"/>
              </a:solidFill>
            </a:rPr>
            <a:t>Belief</a:t>
          </a:r>
        </a:p>
      </dsp:txBody>
      <dsp:txXfrm>
        <a:off x="2941373" y="1342906"/>
        <a:ext cx="2215186" cy="550368"/>
      </dsp:txXfrm>
    </dsp:sp>
    <dsp:sp modelId="{A7F8D8E0-6620-48B7-9093-31E58069D2E0}">
      <dsp:nvSpPr>
        <dsp:cNvPr id="0" name=""/>
        <dsp:cNvSpPr/>
      </dsp:nvSpPr>
      <dsp:spPr>
        <a:xfrm>
          <a:off x="2280958" y="715131"/>
          <a:ext cx="1054582" cy="1054507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50AB9-9DD4-4B55-86D9-F022891799BE}">
      <dsp:nvSpPr>
        <dsp:cNvPr id="0" name=""/>
        <dsp:cNvSpPr/>
      </dsp:nvSpPr>
      <dsp:spPr>
        <a:xfrm>
          <a:off x="1697774" y="2910678"/>
          <a:ext cx="105458" cy="105458"/>
        </a:xfrm>
        <a:prstGeom prst="ellipse">
          <a:avLst/>
        </a:prstGeom>
        <a:solidFill>
          <a:srgbClr val="121E8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F7768-4A50-4410-AC4A-1AB5D88A1E41}">
      <dsp:nvSpPr>
        <dsp:cNvPr id="0" name=""/>
        <dsp:cNvSpPr/>
      </dsp:nvSpPr>
      <dsp:spPr>
        <a:xfrm>
          <a:off x="1498985" y="3006373"/>
          <a:ext cx="105458" cy="105458"/>
        </a:xfrm>
        <a:prstGeom prst="ellipse">
          <a:avLst/>
        </a:prstGeom>
        <a:solidFill>
          <a:srgbClr val="121E8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FA47C-2730-4F77-8E7A-B0BA998FB092}">
      <dsp:nvSpPr>
        <dsp:cNvPr id="0" name=""/>
        <dsp:cNvSpPr/>
      </dsp:nvSpPr>
      <dsp:spPr>
        <a:xfrm>
          <a:off x="1290705" y="3081961"/>
          <a:ext cx="105458" cy="105458"/>
        </a:xfrm>
        <a:prstGeom prst="ellipse">
          <a:avLst/>
        </a:prstGeom>
        <a:solidFill>
          <a:srgbClr val="121E8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7B0DD-2D2F-4172-A4B8-4D3E534E7672}">
      <dsp:nvSpPr>
        <dsp:cNvPr id="0" name=""/>
        <dsp:cNvSpPr/>
      </dsp:nvSpPr>
      <dsp:spPr>
        <a:xfrm>
          <a:off x="2652171" y="1802924"/>
          <a:ext cx="105458" cy="105458"/>
        </a:xfrm>
        <a:prstGeom prst="ellipse">
          <a:avLst/>
        </a:prstGeom>
        <a:solidFill>
          <a:srgbClr val="121E8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2EAED-90C8-4EA9-B354-4AA879421A48}">
      <dsp:nvSpPr>
        <dsp:cNvPr id="0" name=""/>
        <dsp:cNvSpPr/>
      </dsp:nvSpPr>
      <dsp:spPr>
        <a:xfrm>
          <a:off x="2572023" y="1997665"/>
          <a:ext cx="105458" cy="105458"/>
        </a:xfrm>
        <a:prstGeom prst="ellipse">
          <a:avLst/>
        </a:prstGeom>
        <a:solidFill>
          <a:srgbClr val="121E8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BD8B7-8806-4E0E-AB85-1806EC23900A}">
      <dsp:nvSpPr>
        <dsp:cNvPr id="0" name=""/>
        <dsp:cNvSpPr/>
      </dsp:nvSpPr>
      <dsp:spPr>
        <a:xfrm>
          <a:off x="2515076" y="336964"/>
          <a:ext cx="105458" cy="105458"/>
        </a:xfrm>
        <a:prstGeom prst="ellipse">
          <a:avLst/>
        </a:prstGeom>
        <a:solidFill>
          <a:srgbClr val="121E8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AAC68-F89C-4EA5-AA53-FC4280F39FC5}">
      <dsp:nvSpPr>
        <dsp:cNvPr id="0" name=""/>
        <dsp:cNvSpPr/>
      </dsp:nvSpPr>
      <dsp:spPr>
        <a:xfrm>
          <a:off x="2661663" y="243875"/>
          <a:ext cx="105458" cy="105458"/>
        </a:xfrm>
        <a:prstGeom prst="ellipse">
          <a:avLst/>
        </a:prstGeom>
        <a:solidFill>
          <a:srgbClr val="121E8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2E825-F837-416F-9241-CBBD3F2D5546}">
      <dsp:nvSpPr>
        <dsp:cNvPr id="0" name=""/>
        <dsp:cNvSpPr/>
      </dsp:nvSpPr>
      <dsp:spPr>
        <a:xfrm>
          <a:off x="2808249" y="150787"/>
          <a:ext cx="105458" cy="105458"/>
        </a:xfrm>
        <a:prstGeom prst="ellipse">
          <a:avLst/>
        </a:prstGeom>
        <a:solidFill>
          <a:srgbClr val="121E8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8CB-06B5-42B2-8F4C-A51C9D7F26A5}">
      <dsp:nvSpPr>
        <dsp:cNvPr id="0" name=""/>
        <dsp:cNvSpPr/>
      </dsp:nvSpPr>
      <dsp:spPr>
        <a:xfrm>
          <a:off x="2954836" y="243875"/>
          <a:ext cx="105458" cy="105458"/>
        </a:xfrm>
        <a:prstGeom prst="ellipse">
          <a:avLst/>
        </a:prstGeom>
        <a:solidFill>
          <a:srgbClr val="121E8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0C8A8-E419-47F9-B190-97EAFF8CDB77}">
      <dsp:nvSpPr>
        <dsp:cNvPr id="0" name=""/>
        <dsp:cNvSpPr/>
      </dsp:nvSpPr>
      <dsp:spPr>
        <a:xfrm>
          <a:off x="3101423" y="336964"/>
          <a:ext cx="105458" cy="105458"/>
        </a:xfrm>
        <a:prstGeom prst="ellipse">
          <a:avLst/>
        </a:prstGeom>
        <a:solidFill>
          <a:srgbClr val="121E8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7A0E8-2499-4287-8A2B-B00BEB2D4E7E}">
      <dsp:nvSpPr>
        <dsp:cNvPr id="0" name=""/>
        <dsp:cNvSpPr/>
      </dsp:nvSpPr>
      <dsp:spPr>
        <a:xfrm>
          <a:off x="2808249" y="347018"/>
          <a:ext cx="105458" cy="105458"/>
        </a:xfrm>
        <a:prstGeom prst="ellipse">
          <a:avLst/>
        </a:prstGeom>
        <a:solidFill>
          <a:srgbClr val="121E8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63CB7-8E11-4840-A378-B00C78080956}">
      <dsp:nvSpPr>
        <dsp:cNvPr id="0" name=""/>
        <dsp:cNvSpPr/>
      </dsp:nvSpPr>
      <dsp:spPr>
        <a:xfrm>
          <a:off x="2808249" y="543621"/>
          <a:ext cx="105458" cy="105458"/>
        </a:xfrm>
        <a:prstGeom prst="ellipse">
          <a:avLst/>
        </a:prstGeom>
        <a:solidFill>
          <a:srgbClr val="121E8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F6BB2-5AB9-47D1-B1F2-429522ECF06D}">
      <dsp:nvSpPr>
        <dsp:cNvPr id="0" name=""/>
        <dsp:cNvSpPr/>
      </dsp:nvSpPr>
      <dsp:spPr>
        <a:xfrm>
          <a:off x="707183" y="3284297"/>
          <a:ext cx="2749448" cy="609916"/>
        </a:xfrm>
        <a:prstGeom prst="roundRect">
          <a:avLst/>
        </a:prstGeom>
        <a:solidFill>
          <a:srgbClr val="FFA8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485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21E87"/>
              </a:solidFill>
            </a:rPr>
            <a:t>Engagement</a:t>
          </a:r>
        </a:p>
      </dsp:txBody>
      <dsp:txXfrm>
        <a:off x="736957" y="3314071"/>
        <a:ext cx="2689900" cy="550368"/>
      </dsp:txXfrm>
    </dsp:sp>
    <dsp:sp modelId="{A06DF5CC-5015-453C-A64C-1C68CEE296EE}">
      <dsp:nvSpPr>
        <dsp:cNvPr id="0" name=""/>
        <dsp:cNvSpPr/>
      </dsp:nvSpPr>
      <dsp:spPr>
        <a:xfrm>
          <a:off x="145956" y="2708344"/>
          <a:ext cx="1054582" cy="1054507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B3113-C6CB-4B8D-A747-C615B7D1DD9D}">
      <dsp:nvSpPr>
        <dsp:cNvPr id="0" name=""/>
        <dsp:cNvSpPr/>
      </dsp:nvSpPr>
      <dsp:spPr>
        <a:xfrm>
          <a:off x="2374221" y="2511615"/>
          <a:ext cx="2958064" cy="609916"/>
        </a:xfrm>
        <a:prstGeom prst="roundRect">
          <a:avLst/>
        </a:prstGeom>
        <a:solidFill>
          <a:srgbClr val="FFA8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485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21E87"/>
              </a:solidFill>
            </a:rPr>
            <a:t>Advocacy</a:t>
          </a:r>
        </a:p>
      </dsp:txBody>
      <dsp:txXfrm>
        <a:off x="2403995" y="2541389"/>
        <a:ext cx="2898516" cy="550368"/>
      </dsp:txXfrm>
    </dsp:sp>
    <dsp:sp modelId="{0F3EF2B0-8E9E-4DE9-98A9-7FC01780827D}">
      <dsp:nvSpPr>
        <dsp:cNvPr id="0" name=""/>
        <dsp:cNvSpPr/>
      </dsp:nvSpPr>
      <dsp:spPr>
        <a:xfrm>
          <a:off x="1609189" y="1916346"/>
          <a:ext cx="1054582" cy="1054507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A6F78-6393-4597-8F43-559CA0979DAA}">
      <dsp:nvSpPr>
        <dsp:cNvPr id="0" name=""/>
        <dsp:cNvSpPr/>
      </dsp:nvSpPr>
      <dsp:spPr>
        <a:xfrm>
          <a:off x="2911599" y="1313132"/>
          <a:ext cx="2274734" cy="609916"/>
        </a:xfrm>
        <a:prstGeom prst="roundRect">
          <a:avLst/>
        </a:prstGeom>
        <a:solidFill>
          <a:srgbClr val="FFA8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485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21E87"/>
              </a:solidFill>
            </a:rPr>
            <a:t>Decisions</a:t>
          </a:r>
        </a:p>
      </dsp:txBody>
      <dsp:txXfrm>
        <a:off x="2941373" y="1342906"/>
        <a:ext cx="2215186" cy="550368"/>
      </dsp:txXfrm>
    </dsp:sp>
    <dsp:sp modelId="{A7F8D8E0-6620-48B7-9093-31E58069D2E0}">
      <dsp:nvSpPr>
        <dsp:cNvPr id="0" name=""/>
        <dsp:cNvSpPr/>
      </dsp:nvSpPr>
      <dsp:spPr>
        <a:xfrm>
          <a:off x="2280958" y="715131"/>
          <a:ext cx="1054582" cy="1054507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8EFA1-F8F7-4CDD-B03A-584BDE6FAF5F}">
      <dsp:nvSpPr>
        <dsp:cNvPr id="0" name=""/>
        <dsp:cNvSpPr/>
      </dsp:nvSpPr>
      <dsp:spPr>
        <a:xfrm rot="10800000">
          <a:off x="0" y="0"/>
          <a:ext cx="6096000" cy="812799"/>
        </a:xfrm>
        <a:prstGeom prst="trapezoid">
          <a:avLst>
            <a:gd name="adj" fmla="val 75000"/>
          </a:avLst>
        </a:prstGeom>
        <a:solidFill>
          <a:srgbClr val="121E87">
            <a:alpha val="85882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A800"/>
              </a:solidFill>
            </a:rPr>
            <a:t>History/</a:t>
          </a:r>
          <a:br>
            <a:rPr lang="en-US" sz="2000" b="1" kern="1200" dirty="0">
              <a:solidFill>
                <a:srgbClr val="FFA800"/>
              </a:solidFill>
            </a:rPr>
          </a:br>
          <a:r>
            <a:rPr lang="en-US" sz="2000" b="1" kern="1200" dirty="0">
              <a:solidFill>
                <a:srgbClr val="FFA800"/>
              </a:solidFill>
            </a:rPr>
            <a:t>Lit. review</a:t>
          </a:r>
        </a:p>
      </dsp:txBody>
      <dsp:txXfrm rot="-10800000">
        <a:off x="1066799" y="0"/>
        <a:ext cx="3962400" cy="812799"/>
      </dsp:txXfrm>
    </dsp:sp>
    <dsp:sp modelId="{9990E7E6-4F14-4425-ADE9-DA6CE80FD306}">
      <dsp:nvSpPr>
        <dsp:cNvPr id="0" name=""/>
        <dsp:cNvSpPr/>
      </dsp:nvSpPr>
      <dsp:spPr>
        <a:xfrm rot="10800000">
          <a:off x="609600" y="812800"/>
          <a:ext cx="4876800" cy="812799"/>
        </a:xfrm>
        <a:prstGeom prst="trapezoid">
          <a:avLst>
            <a:gd name="adj" fmla="val 75000"/>
          </a:avLst>
        </a:prstGeom>
        <a:solidFill>
          <a:srgbClr val="121E87">
            <a:alpha val="85882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A800"/>
              </a:solidFill>
            </a:rPr>
            <a:t>Methods</a:t>
          </a:r>
        </a:p>
      </dsp:txBody>
      <dsp:txXfrm rot="-10800000">
        <a:off x="1463039" y="812800"/>
        <a:ext cx="3169920" cy="812799"/>
      </dsp:txXfrm>
    </dsp:sp>
    <dsp:sp modelId="{E6541C45-5AA3-43C1-A1E8-44C9DCB753FF}">
      <dsp:nvSpPr>
        <dsp:cNvPr id="0" name=""/>
        <dsp:cNvSpPr/>
      </dsp:nvSpPr>
      <dsp:spPr>
        <a:xfrm rot="10800000">
          <a:off x="1219200" y="1625600"/>
          <a:ext cx="3657600" cy="812799"/>
        </a:xfrm>
        <a:prstGeom prst="trapezoid">
          <a:avLst>
            <a:gd name="adj" fmla="val 75000"/>
          </a:avLst>
        </a:prstGeom>
        <a:solidFill>
          <a:srgbClr val="121E87">
            <a:alpha val="85882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A800"/>
              </a:solidFill>
            </a:rPr>
            <a:t>Statistical Analysis</a:t>
          </a:r>
        </a:p>
      </dsp:txBody>
      <dsp:txXfrm rot="-10800000">
        <a:off x="1859280" y="1625600"/>
        <a:ext cx="2377440" cy="812799"/>
      </dsp:txXfrm>
    </dsp:sp>
    <dsp:sp modelId="{ABE73D37-E9BA-4F00-BC14-D09C348AAEC8}">
      <dsp:nvSpPr>
        <dsp:cNvPr id="0" name=""/>
        <dsp:cNvSpPr/>
      </dsp:nvSpPr>
      <dsp:spPr>
        <a:xfrm rot="10800000">
          <a:off x="1828800" y="2438400"/>
          <a:ext cx="2438400" cy="812799"/>
        </a:xfrm>
        <a:prstGeom prst="trapezoid">
          <a:avLst>
            <a:gd name="adj" fmla="val 75000"/>
          </a:avLst>
        </a:prstGeom>
        <a:solidFill>
          <a:srgbClr val="121E87">
            <a:alpha val="85882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A800"/>
              </a:solidFill>
            </a:rPr>
            <a:t>Results</a:t>
          </a:r>
        </a:p>
      </dsp:txBody>
      <dsp:txXfrm rot="-10800000">
        <a:off x="2255520" y="2438400"/>
        <a:ext cx="1584960" cy="812799"/>
      </dsp:txXfrm>
    </dsp:sp>
    <dsp:sp modelId="{6723059D-710C-4283-83CF-FCC7DDA0461D}">
      <dsp:nvSpPr>
        <dsp:cNvPr id="0" name=""/>
        <dsp:cNvSpPr/>
      </dsp:nvSpPr>
      <dsp:spPr>
        <a:xfrm rot="10800000">
          <a:off x="2467154" y="3251199"/>
          <a:ext cx="1161690" cy="812799"/>
        </a:xfrm>
        <a:prstGeom prst="trapezoid">
          <a:avLst>
            <a:gd name="adj" fmla="val 75000"/>
          </a:avLst>
        </a:prstGeom>
        <a:solidFill>
          <a:srgbClr val="121E87">
            <a:alpha val="85882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rgbClr val="FFA800"/>
            </a:solidFill>
          </a:endParaRPr>
        </a:p>
      </dsp:txBody>
      <dsp:txXfrm rot="-10800000">
        <a:off x="2467154" y="3251199"/>
        <a:ext cx="1161690" cy="8127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599E-1E51-4340-93DA-FA48E2C7A66B}">
      <dsp:nvSpPr>
        <dsp:cNvPr id="0" name=""/>
        <dsp:cNvSpPr/>
      </dsp:nvSpPr>
      <dsp:spPr>
        <a:xfrm>
          <a:off x="2438400" y="0"/>
          <a:ext cx="1219200" cy="812799"/>
        </a:xfrm>
        <a:prstGeom prst="trapezoid">
          <a:avLst>
            <a:gd name="adj" fmla="val 75000"/>
          </a:avLst>
        </a:prstGeom>
        <a:solidFill>
          <a:srgbClr val="121E87">
            <a:alpha val="85882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rgbClr val="FFA800"/>
            </a:solidFill>
          </a:endParaRPr>
        </a:p>
      </dsp:txBody>
      <dsp:txXfrm>
        <a:off x="2438400" y="0"/>
        <a:ext cx="1219200" cy="812799"/>
      </dsp:txXfrm>
    </dsp:sp>
    <dsp:sp modelId="{1D86C467-FD28-4D70-A48D-50C72B125C3C}">
      <dsp:nvSpPr>
        <dsp:cNvPr id="0" name=""/>
        <dsp:cNvSpPr/>
      </dsp:nvSpPr>
      <dsp:spPr>
        <a:xfrm>
          <a:off x="1828800" y="812799"/>
          <a:ext cx="2438400" cy="812799"/>
        </a:xfrm>
        <a:prstGeom prst="trapezoid">
          <a:avLst>
            <a:gd name="adj" fmla="val 75000"/>
          </a:avLst>
        </a:prstGeom>
        <a:solidFill>
          <a:srgbClr val="121E87">
            <a:alpha val="85882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A800"/>
              </a:solidFill>
            </a:rPr>
            <a:t>Results</a:t>
          </a:r>
        </a:p>
      </dsp:txBody>
      <dsp:txXfrm>
        <a:off x="2255520" y="812799"/>
        <a:ext cx="1584960" cy="812799"/>
      </dsp:txXfrm>
    </dsp:sp>
    <dsp:sp modelId="{578A4BB4-A648-4E97-9A65-21001678ED46}">
      <dsp:nvSpPr>
        <dsp:cNvPr id="0" name=""/>
        <dsp:cNvSpPr/>
      </dsp:nvSpPr>
      <dsp:spPr>
        <a:xfrm>
          <a:off x="1219200" y="1625599"/>
          <a:ext cx="3657600" cy="812799"/>
        </a:xfrm>
        <a:prstGeom prst="trapezoid">
          <a:avLst>
            <a:gd name="adj" fmla="val 75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>
                  <a:lumMod val="65000"/>
                </a:schemeClr>
              </a:solidFill>
            </a:rPr>
            <a:t>Statistical Analysis</a:t>
          </a:r>
        </a:p>
      </dsp:txBody>
      <dsp:txXfrm>
        <a:off x="1859280" y="1625599"/>
        <a:ext cx="2377440" cy="812799"/>
      </dsp:txXfrm>
    </dsp:sp>
    <dsp:sp modelId="{F181FF2B-9920-433B-BBA0-B3118597A840}">
      <dsp:nvSpPr>
        <dsp:cNvPr id="0" name=""/>
        <dsp:cNvSpPr/>
      </dsp:nvSpPr>
      <dsp:spPr>
        <a:xfrm>
          <a:off x="609600" y="2438399"/>
          <a:ext cx="4876800" cy="812799"/>
        </a:xfrm>
        <a:prstGeom prst="trapezoid">
          <a:avLst>
            <a:gd name="adj" fmla="val 75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>
                  <a:lumMod val="95000"/>
                </a:schemeClr>
              </a:solidFill>
            </a:rPr>
            <a:t>Methods</a:t>
          </a:r>
        </a:p>
      </dsp:txBody>
      <dsp:txXfrm>
        <a:off x="1463039" y="2438399"/>
        <a:ext cx="3169920" cy="812799"/>
      </dsp:txXfrm>
    </dsp:sp>
    <dsp:sp modelId="{1F767003-1409-4111-BA95-3C8F272311D0}">
      <dsp:nvSpPr>
        <dsp:cNvPr id="0" name=""/>
        <dsp:cNvSpPr/>
      </dsp:nvSpPr>
      <dsp:spPr>
        <a:xfrm>
          <a:off x="0" y="3251199"/>
          <a:ext cx="6096000" cy="812799"/>
        </a:xfrm>
        <a:prstGeom prst="trapezoid">
          <a:avLst>
            <a:gd name="adj" fmla="val 75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>
                  <a:lumMod val="95000"/>
                </a:schemeClr>
              </a:solidFill>
            </a:rPr>
            <a:t>History/</a:t>
          </a:r>
          <a:br>
            <a:rPr lang="en-US" sz="2000" b="1" kern="1200" dirty="0">
              <a:solidFill>
                <a:schemeClr val="bg1">
                  <a:lumMod val="95000"/>
                </a:schemeClr>
              </a:solidFill>
            </a:rPr>
          </a:br>
          <a:r>
            <a:rPr lang="en-US" sz="2000" b="1" kern="1200" dirty="0">
              <a:solidFill>
                <a:schemeClr val="bg1">
                  <a:lumMod val="95000"/>
                </a:schemeClr>
              </a:solidFill>
            </a:rPr>
            <a:t>Lit. Review</a:t>
          </a:r>
        </a:p>
      </dsp:txBody>
      <dsp:txXfrm>
        <a:off x="1066799" y="3251199"/>
        <a:ext cx="3962400" cy="8127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3365B-9AC6-4FCE-AED2-394B9D649177}">
      <dsp:nvSpPr>
        <dsp:cNvPr id="0" name=""/>
        <dsp:cNvSpPr/>
      </dsp:nvSpPr>
      <dsp:spPr>
        <a:xfrm>
          <a:off x="-4173474" y="-640425"/>
          <a:ext cx="4972862" cy="4972862"/>
        </a:xfrm>
        <a:prstGeom prst="blockArc">
          <a:avLst>
            <a:gd name="adj1" fmla="val 18900000"/>
            <a:gd name="adj2" fmla="val 2700000"/>
            <a:gd name="adj3" fmla="val 434"/>
          </a:avLst>
        </a:prstGeom>
        <a:noFill/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56E92-B648-4AAA-AAA7-9ABD2ABAAB00}">
      <dsp:nvSpPr>
        <dsp:cNvPr id="0" name=""/>
        <dsp:cNvSpPr/>
      </dsp:nvSpPr>
      <dsp:spPr>
        <a:xfrm>
          <a:off x="350164" y="230676"/>
          <a:ext cx="3815084" cy="461649"/>
        </a:xfrm>
        <a:prstGeom prst="rect">
          <a:avLst/>
        </a:prstGeom>
        <a:solidFill>
          <a:srgbClr val="121E87">
            <a:alpha val="85882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Outcomes/Objectives</a:t>
          </a:r>
        </a:p>
      </dsp:txBody>
      <dsp:txXfrm>
        <a:off x="350164" y="230676"/>
        <a:ext cx="3815084" cy="461649"/>
      </dsp:txXfrm>
    </dsp:sp>
    <dsp:sp modelId="{0A5E7FF1-F5ED-465F-A55B-C467A6B8A137}">
      <dsp:nvSpPr>
        <dsp:cNvPr id="0" name=""/>
        <dsp:cNvSpPr/>
      </dsp:nvSpPr>
      <dsp:spPr>
        <a:xfrm>
          <a:off x="61633" y="172970"/>
          <a:ext cx="577061" cy="577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51705-34BC-41BC-A75F-0F5CD3DBDBE8}">
      <dsp:nvSpPr>
        <dsp:cNvPr id="0" name=""/>
        <dsp:cNvSpPr/>
      </dsp:nvSpPr>
      <dsp:spPr>
        <a:xfrm>
          <a:off x="680968" y="922928"/>
          <a:ext cx="3484280" cy="461649"/>
        </a:xfrm>
        <a:prstGeom prst="rect">
          <a:avLst/>
        </a:prstGeom>
        <a:solidFill>
          <a:srgbClr val="121E87">
            <a:alpha val="85882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Audiences</a:t>
          </a:r>
        </a:p>
      </dsp:txBody>
      <dsp:txXfrm>
        <a:off x="680968" y="922928"/>
        <a:ext cx="3484280" cy="461649"/>
      </dsp:txXfrm>
    </dsp:sp>
    <dsp:sp modelId="{68C65FD6-22BE-437E-93D4-783240EA4535}">
      <dsp:nvSpPr>
        <dsp:cNvPr id="0" name=""/>
        <dsp:cNvSpPr/>
      </dsp:nvSpPr>
      <dsp:spPr>
        <a:xfrm>
          <a:off x="392437" y="865222"/>
          <a:ext cx="577061" cy="577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2BA03-BB92-4365-AE12-C911C4F26D2C}">
      <dsp:nvSpPr>
        <dsp:cNvPr id="0" name=""/>
        <dsp:cNvSpPr/>
      </dsp:nvSpPr>
      <dsp:spPr>
        <a:xfrm>
          <a:off x="782498" y="1615180"/>
          <a:ext cx="3382749" cy="461649"/>
        </a:xfrm>
        <a:prstGeom prst="rect">
          <a:avLst/>
        </a:prstGeom>
        <a:solidFill>
          <a:schemeClr val="bg1">
            <a:lumMod val="95000"/>
            <a:alpha val="858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Messages</a:t>
          </a:r>
        </a:p>
      </dsp:txBody>
      <dsp:txXfrm>
        <a:off x="782498" y="1615180"/>
        <a:ext cx="3382749" cy="461649"/>
      </dsp:txXfrm>
    </dsp:sp>
    <dsp:sp modelId="{03CA900D-BEF9-4868-A9F5-3E1DE133F45C}">
      <dsp:nvSpPr>
        <dsp:cNvPr id="0" name=""/>
        <dsp:cNvSpPr/>
      </dsp:nvSpPr>
      <dsp:spPr>
        <a:xfrm>
          <a:off x="493968" y="1557474"/>
          <a:ext cx="577061" cy="577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FB818-0D33-4739-97D8-C572DB12F117}">
      <dsp:nvSpPr>
        <dsp:cNvPr id="0" name=""/>
        <dsp:cNvSpPr/>
      </dsp:nvSpPr>
      <dsp:spPr>
        <a:xfrm>
          <a:off x="680968" y="2307433"/>
          <a:ext cx="3484280" cy="461649"/>
        </a:xfrm>
        <a:prstGeom prst="rect">
          <a:avLst/>
        </a:prstGeom>
        <a:solidFill>
          <a:schemeClr val="bg1">
            <a:lumMod val="95000"/>
            <a:alpha val="858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Materials</a:t>
          </a:r>
        </a:p>
      </dsp:txBody>
      <dsp:txXfrm>
        <a:off x="680968" y="2307433"/>
        <a:ext cx="3484280" cy="461649"/>
      </dsp:txXfrm>
    </dsp:sp>
    <dsp:sp modelId="{A4F10985-126E-4200-8B47-8FE37517AF21}">
      <dsp:nvSpPr>
        <dsp:cNvPr id="0" name=""/>
        <dsp:cNvSpPr/>
      </dsp:nvSpPr>
      <dsp:spPr>
        <a:xfrm>
          <a:off x="392437" y="2249726"/>
          <a:ext cx="577061" cy="577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0B25C-8C90-483B-AD68-5FCD1DBE0AC6}">
      <dsp:nvSpPr>
        <dsp:cNvPr id="0" name=""/>
        <dsp:cNvSpPr/>
      </dsp:nvSpPr>
      <dsp:spPr>
        <a:xfrm>
          <a:off x="350164" y="2999685"/>
          <a:ext cx="3815084" cy="461649"/>
        </a:xfrm>
        <a:prstGeom prst="rect">
          <a:avLst/>
        </a:prstGeom>
        <a:solidFill>
          <a:schemeClr val="bg1">
            <a:lumMod val="95000"/>
            <a:alpha val="85882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Implementation Plan</a:t>
          </a:r>
        </a:p>
      </dsp:txBody>
      <dsp:txXfrm>
        <a:off x="350164" y="2999685"/>
        <a:ext cx="3815084" cy="461649"/>
      </dsp:txXfrm>
    </dsp:sp>
    <dsp:sp modelId="{A2E7FDBF-69A2-49F3-BE4D-08AAE913E44D}">
      <dsp:nvSpPr>
        <dsp:cNvPr id="0" name=""/>
        <dsp:cNvSpPr/>
      </dsp:nvSpPr>
      <dsp:spPr>
        <a:xfrm>
          <a:off x="61633" y="2941978"/>
          <a:ext cx="577061" cy="577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3365B-9AC6-4FCE-AED2-394B9D649177}">
      <dsp:nvSpPr>
        <dsp:cNvPr id="0" name=""/>
        <dsp:cNvSpPr/>
      </dsp:nvSpPr>
      <dsp:spPr>
        <a:xfrm>
          <a:off x="-4173474" y="-640425"/>
          <a:ext cx="4972862" cy="4972862"/>
        </a:xfrm>
        <a:prstGeom prst="blockArc">
          <a:avLst>
            <a:gd name="adj1" fmla="val 18900000"/>
            <a:gd name="adj2" fmla="val 2700000"/>
            <a:gd name="adj3" fmla="val 434"/>
          </a:avLst>
        </a:prstGeom>
        <a:noFill/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56E92-B648-4AAA-AAA7-9ABD2ABAAB00}">
      <dsp:nvSpPr>
        <dsp:cNvPr id="0" name=""/>
        <dsp:cNvSpPr/>
      </dsp:nvSpPr>
      <dsp:spPr>
        <a:xfrm>
          <a:off x="350164" y="230676"/>
          <a:ext cx="3815084" cy="461649"/>
        </a:xfrm>
        <a:prstGeom prst="rect">
          <a:avLst/>
        </a:prstGeom>
        <a:solidFill>
          <a:schemeClr val="bg1">
            <a:lumMod val="95000"/>
            <a:alpha val="858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Outcomes/Objectives</a:t>
          </a:r>
        </a:p>
      </dsp:txBody>
      <dsp:txXfrm>
        <a:off x="350164" y="230676"/>
        <a:ext cx="3815084" cy="461649"/>
      </dsp:txXfrm>
    </dsp:sp>
    <dsp:sp modelId="{0A5E7FF1-F5ED-465F-A55B-C467A6B8A137}">
      <dsp:nvSpPr>
        <dsp:cNvPr id="0" name=""/>
        <dsp:cNvSpPr/>
      </dsp:nvSpPr>
      <dsp:spPr>
        <a:xfrm>
          <a:off x="61633" y="172970"/>
          <a:ext cx="577061" cy="577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51705-34BC-41BC-A75F-0F5CD3DBDBE8}">
      <dsp:nvSpPr>
        <dsp:cNvPr id="0" name=""/>
        <dsp:cNvSpPr/>
      </dsp:nvSpPr>
      <dsp:spPr>
        <a:xfrm>
          <a:off x="680968" y="922928"/>
          <a:ext cx="3484280" cy="461649"/>
        </a:xfrm>
        <a:prstGeom prst="rect">
          <a:avLst/>
        </a:prstGeom>
        <a:solidFill>
          <a:schemeClr val="bg1">
            <a:lumMod val="95000"/>
            <a:alpha val="858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Audiences</a:t>
          </a:r>
        </a:p>
      </dsp:txBody>
      <dsp:txXfrm>
        <a:off x="680968" y="922928"/>
        <a:ext cx="3484280" cy="461649"/>
      </dsp:txXfrm>
    </dsp:sp>
    <dsp:sp modelId="{68C65FD6-22BE-437E-93D4-783240EA4535}">
      <dsp:nvSpPr>
        <dsp:cNvPr id="0" name=""/>
        <dsp:cNvSpPr/>
      </dsp:nvSpPr>
      <dsp:spPr>
        <a:xfrm>
          <a:off x="392437" y="865222"/>
          <a:ext cx="577061" cy="577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2BA03-BB92-4365-AE12-C911C4F26D2C}">
      <dsp:nvSpPr>
        <dsp:cNvPr id="0" name=""/>
        <dsp:cNvSpPr/>
      </dsp:nvSpPr>
      <dsp:spPr>
        <a:xfrm>
          <a:off x="782498" y="1615180"/>
          <a:ext cx="3382749" cy="461649"/>
        </a:xfrm>
        <a:prstGeom prst="rect">
          <a:avLst/>
        </a:prstGeom>
        <a:solidFill>
          <a:srgbClr val="121E87">
            <a:alpha val="85882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Messages</a:t>
          </a:r>
        </a:p>
      </dsp:txBody>
      <dsp:txXfrm>
        <a:off x="782498" y="1615180"/>
        <a:ext cx="3382749" cy="461649"/>
      </dsp:txXfrm>
    </dsp:sp>
    <dsp:sp modelId="{03CA900D-BEF9-4868-A9F5-3E1DE133F45C}">
      <dsp:nvSpPr>
        <dsp:cNvPr id="0" name=""/>
        <dsp:cNvSpPr/>
      </dsp:nvSpPr>
      <dsp:spPr>
        <a:xfrm>
          <a:off x="493968" y="1557474"/>
          <a:ext cx="577061" cy="577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FB818-0D33-4739-97D8-C572DB12F117}">
      <dsp:nvSpPr>
        <dsp:cNvPr id="0" name=""/>
        <dsp:cNvSpPr/>
      </dsp:nvSpPr>
      <dsp:spPr>
        <a:xfrm>
          <a:off x="680968" y="2307433"/>
          <a:ext cx="3484280" cy="461649"/>
        </a:xfrm>
        <a:prstGeom prst="rect">
          <a:avLst/>
        </a:prstGeom>
        <a:solidFill>
          <a:srgbClr val="121E87">
            <a:alpha val="85882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Materials</a:t>
          </a:r>
        </a:p>
      </dsp:txBody>
      <dsp:txXfrm>
        <a:off x="680968" y="2307433"/>
        <a:ext cx="3484280" cy="461649"/>
      </dsp:txXfrm>
    </dsp:sp>
    <dsp:sp modelId="{A4F10985-126E-4200-8B47-8FE37517AF21}">
      <dsp:nvSpPr>
        <dsp:cNvPr id="0" name=""/>
        <dsp:cNvSpPr/>
      </dsp:nvSpPr>
      <dsp:spPr>
        <a:xfrm>
          <a:off x="392437" y="2249726"/>
          <a:ext cx="577061" cy="577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0B25C-8C90-483B-AD68-5FCD1DBE0AC6}">
      <dsp:nvSpPr>
        <dsp:cNvPr id="0" name=""/>
        <dsp:cNvSpPr/>
      </dsp:nvSpPr>
      <dsp:spPr>
        <a:xfrm>
          <a:off x="350164" y="2999685"/>
          <a:ext cx="3815084" cy="461649"/>
        </a:xfrm>
        <a:prstGeom prst="rect">
          <a:avLst/>
        </a:prstGeom>
        <a:solidFill>
          <a:schemeClr val="bg1">
            <a:lumMod val="95000"/>
            <a:alpha val="85882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Implementation Plan</a:t>
          </a:r>
        </a:p>
      </dsp:txBody>
      <dsp:txXfrm>
        <a:off x="350164" y="2999685"/>
        <a:ext cx="3815084" cy="461649"/>
      </dsp:txXfrm>
    </dsp:sp>
    <dsp:sp modelId="{A2E7FDBF-69A2-49F3-BE4D-08AAE913E44D}">
      <dsp:nvSpPr>
        <dsp:cNvPr id="0" name=""/>
        <dsp:cNvSpPr/>
      </dsp:nvSpPr>
      <dsp:spPr>
        <a:xfrm>
          <a:off x="61633" y="2941978"/>
          <a:ext cx="577061" cy="577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3365B-9AC6-4FCE-AED2-394B9D649177}">
      <dsp:nvSpPr>
        <dsp:cNvPr id="0" name=""/>
        <dsp:cNvSpPr/>
      </dsp:nvSpPr>
      <dsp:spPr>
        <a:xfrm>
          <a:off x="-4173474" y="-640425"/>
          <a:ext cx="4972862" cy="4972862"/>
        </a:xfrm>
        <a:prstGeom prst="blockArc">
          <a:avLst>
            <a:gd name="adj1" fmla="val 18900000"/>
            <a:gd name="adj2" fmla="val 2700000"/>
            <a:gd name="adj3" fmla="val 434"/>
          </a:avLst>
        </a:prstGeom>
        <a:noFill/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56E92-B648-4AAA-AAA7-9ABD2ABAAB00}">
      <dsp:nvSpPr>
        <dsp:cNvPr id="0" name=""/>
        <dsp:cNvSpPr/>
      </dsp:nvSpPr>
      <dsp:spPr>
        <a:xfrm>
          <a:off x="350164" y="230676"/>
          <a:ext cx="3815084" cy="461649"/>
        </a:xfrm>
        <a:prstGeom prst="rect">
          <a:avLst/>
        </a:prstGeom>
        <a:solidFill>
          <a:schemeClr val="bg1">
            <a:lumMod val="95000"/>
            <a:alpha val="858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Outcomes/Objectives</a:t>
          </a:r>
        </a:p>
      </dsp:txBody>
      <dsp:txXfrm>
        <a:off x="350164" y="230676"/>
        <a:ext cx="3815084" cy="461649"/>
      </dsp:txXfrm>
    </dsp:sp>
    <dsp:sp modelId="{0A5E7FF1-F5ED-465F-A55B-C467A6B8A137}">
      <dsp:nvSpPr>
        <dsp:cNvPr id="0" name=""/>
        <dsp:cNvSpPr/>
      </dsp:nvSpPr>
      <dsp:spPr>
        <a:xfrm>
          <a:off x="61633" y="172970"/>
          <a:ext cx="577061" cy="577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51705-34BC-41BC-A75F-0F5CD3DBDBE8}">
      <dsp:nvSpPr>
        <dsp:cNvPr id="0" name=""/>
        <dsp:cNvSpPr/>
      </dsp:nvSpPr>
      <dsp:spPr>
        <a:xfrm>
          <a:off x="680968" y="922928"/>
          <a:ext cx="3484280" cy="461649"/>
        </a:xfrm>
        <a:prstGeom prst="rect">
          <a:avLst/>
        </a:prstGeom>
        <a:solidFill>
          <a:schemeClr val="bg1">
            <a:lumMod val="95000"/>
            <a:alpha val="858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Audiences</a:t>
          </a:r>
        </a:p>
      </dsp:txBody>
      <dsp:txXfrm>
        <a:off x="680968" y="922928"/>
        <a:ext cx="3484280" cy="461649"/>
      </dsp:txXfrm>
    </dsp:sp>
    <dsp:sp modelId="{68C65FD6-22BE-437E-93D4-783240EA4535}">
      <dsp:nvSpPr>
        <dsp:cNvPr id="0" name=""/>
        <dsp:cNvSpPr/>
      </dsp:nvSpPr>
      <dsp:spPr>
        <a:xfrm>
          <a:off x="392437" y="865222"/>
          <a:ext cx="577061" cy="577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2BA03-BB92-4365-AE12-C911C4F26D2C}">
      <dsp:nvSpPr>
        <dsp:cNvPr id="0" name=""/>
        <dsp:cNvSpPr/>
      </dsp:nvSpPr>
      <dsp:spPr>
        <a:xfrm>
          <a:off x="782498" y="1615180"/>
          <a:ext cx="3382749" cy="461649"/>
        </a:xfrm>
        <a:prstGeom prst="rect">
          <a:avLst/>
        </a:prstGeom>
        <a:solidFill>
          <a:schemeClr val="bg1">
            <a:lumMod val="95000"/>
            <a:alpha val="858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Messages</a:t>
          </a:r>
        </a:p>
      </dsp:txBody>
      <dsp:txXfrm>
        <a:off x="782498" y="1615180"/>
        <a:ext cx="3382749" cy="461649"/>
      </dsp:txXfrm>
    </dsp:sp>
    <dsp:sp modelId="{03CA900D-BEF9-4868-A9F5-3E1DE133F45C}">
      <dsp:nvSpPr>
        <dsp:cNvPr id="0" name=""/>
        <dsp:cNvSpPr/>
      </dsp:nvSpPr>
      <dsp:spPr>
        <a:xfrm>
          <a:off x="493968" y="1557474"/>
          <a:ext cx="577061" cy="577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FB818-0D33-4739-97D8-C572DB12F117}">
      <dsp:nvSpPr>
        <dsp:cNvPr id="0" name=""/>
        <dsp:cNvSpPr/>
      </dsp:nvSpPr>
      <dsp:spPr>
        <a:xfrm>
          <a:off x="680968" y="2307433"/>
          <a:ext cx="3484280" cy="461649"/>
        </a:xfrm>
        <a:prstGeom prst="rect">
          <a:avLst/>
        </a:prstGeom>
        <a:solidFill>
          <a:srgbClr val="121E87">
            <a:alpha val="85882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Materials</a:t>
          </a:r>
        </a:p>
      </dsp:txBody>
      <dsp:txXfrm>
        <a:off x="680968" y="2307433"/>
        <a:ext cx="3484280" cy="461649"/>
      </dsp:txXfrm>
    </dsp:sp>
    <dsp:sp modelId="{A4F10985-126E-4200-8B47-8FE37517AF21}">
      <dsp:nvSpPr>
        <dsp:cNvPr id="0" name=""/>
        <dsp:cNvSpPr/>
      </dsp:nvSpPr>
      <dsp:spPr>
        <a:xfrm>
          <a:off x="392437" y="2249726"/>
          <a:ext cx="577061" cy="577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0B25C-8C90-483B-AD68-5FCD1DBE0AC6}">
      <dsp:nvSpPr>
        <dsp:cNvPr id="0" name=""/>
        <dsp:cNvSpPr/>
      </dsp:nvSpPr>
      <dsp:spPr>
        <a:xfrm>
          <a:off x="350164" y="2999685"/>
          <a:ext cx="3815084" cy="461649"/>
        </a:xfrm>
        <a:prstGeom prst="rect">
          <a:avLst/>
        </a:prstGeom>
        <a:solidFill>
          <a:schemeClr val="bg1">
            <a:lumMod val="95000"/>
            <a:alpha val="85882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Implementation Plan</a:t>
          </a:r>
        </a:p>
      </dsp:txBody>
      <dsp:txXfrm>
        <a:off x="350164" y="2999685"/>
        <a:ext cx="3815084" cy="461649"/>
      </dsp:txXfrm>
    </dsp:sp>
    <dsp:sp modelId="{A2E7FDBF-69A2-49F3-BE4D-08AAE913E44D}">
      <dsp:nvSpPr>
        <dsp:cNvPr id="0" name=""/>
        <dsp:cNvSpPr/>
      </dsp:nvSpPr>
      <dsp:spPr>
        <a:xfrm>
          <a:off x="61633" y="2941978"/>
          <a:ext cx="577061" cy="577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3365B-9AC6-4FCE-AED2-394B9D649177}">
      <dsp:nvSpPr>
        <dsp:cNvPr id="0" name=""/>
        <dsp:cNvSpPr/>
      </dsp:nvSpPr>
      <dsp:spPr>
        <a:xfrm>
          <a:off x="-4173474" y="-640425"/>
          <a:ext cx="4972862" cy="4972862"/>
        </a:xfrm>
        <a:prstGeom prst="blockArc">
          <a:avLst>
            <a:gd name="adj1" fmla="val 18900000"/>
            <a:gd name="adj2" fmla="val 2700000"/>
            <a:gd name="adj3" fmla="val 434"/>
          </a:avLst>
        </a:prstGeom>
        <a:noFill/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56E92-B648-4AAA-AAA7-9ABD2ABAAB00}">
      <dsp:nvSpPr>
        <dsp:cNvPr id="0" name=""/>
        <dsp:cNvSpPr/>
      </dsp:nvSpPr>
      <dsp:spPr>
        <a:xfrm>
          <a:off x="350164" y="230676"/>
          <a:ext cx="3815084" cy="461649"/>
        </a:xfrm>
        <a:prstGeom prst="rect">
          <a:avLst/>
        </a:prstGeom>
        <a:solidFill>
          <a:schemeClr val="bg1">
            <a:lumMod val="95000"/>
            <a:alpha val="858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Outcomes/Objectives</a:t>
          </a:r>
        </a:p>
      </dsp:txBody>
      <dsp:txXfrm>
        <a:off x="350164" y="230676"/>
        <a:ext cx="3815084" cy="461649"/>
      </dsp:txXfrm>
    </dsp:sp>
    <dsp:sp modelId="{0A5E7FF1-F5ED-465F-A55B-C467A6B8A137}">
      <dsp:nvSpPr>
        <dsp:cNvPr id="0" name=""/>
        <dsp:cNvSpPr/>
      </dsp:nvSpPr>
      <dsp:spPr>
        <a:xfrm>
          <a:off x="61633" y="172970"/>
          <a:ext cx="577061" cy="577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51705-34BC-41BC-A75F-0F5CD3DBDBE8}">
      <dsp:nvSpPr>
        <dsp:cNvPr id="0" name=""/>
        <dsp:cNvSpPr/>
      </dsp:nvSpPr>
      <dsp:spPr>
        <a:xfrm>
          <a:off x="680968" y="922928"/>
          <a:ext cx="3484280" cy="461649"/>
        </a:xfrm>
        <a:prstGeom prst="rect">
          <a:avLst/>
        </a:prstGeom>
        <a:solidFill>
          <a:schemeClr val="bg1">
            <a:lumMod val="95000"/>
            <a:alpha val="858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Audiences</a:t>
          </a:r>
        </a:p>
      </dsp:txBody>
      <dsp:txXfrm>
        <a:off x="680968" y="922928"/>
        <a:ext cx="3484280" cy="461649"/>
      </dsp:txXfrm>
    </dsp:sp>
    <dsp:sp modelId="{68C65FD6-22BE-437E-93D4-783240EA4535}">
      <dsp:nvSpPr>
        <dsp:cNvPr id="0" name=""/>
        <dsp:cNvSpPr/>
      </dsp:nvSpPr>
      <dsp:spPr>
        <a:xfrm>
          <a:off x="392437" y="865222"/>
          <a:ext cx="577061" cy="577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2BA03-BB92-4365-AE12-C911C4F26D2C}">
      <dsp:nvSpPr>
        <dsp:cNvPr id="0" name=""/>
        <dsp:cNvSpPr/>
      </dsp:nvSpPr>
      <dsp:spPr>
        <a:xfrm>
          <a:off x="782498" y="1615180"/>
          <a:ext cx="3382749" cy="461649"/>
        </a:xfrm>
        <a:prstGeom prst="rect">
          <a:avLst/>
        </a:prstGeom>
        <a:solidFill>
          <a:schemeClr val="bg1">
            <a:lumMod val="95000"/>
            <a:alpha val="858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Messages</a:t>
          </a:r>
        </a:p>
      </dsp:txBody>
      <dsp:txXfrm>
        <a:off x="782498" y="1615180"/>
        <a:ext cx="3382749" cy="461649"/>
      </dsp:txXfrm>
    </dsp:sp>
    <dsp:sp modelId="{03CA900D-BEF9-4868-A9F5-3E1DE133F45C}">
      <dsp:nvSpPr>
        <dsp:cNvPr id="0" name=""/>
        <dsp:cNvSpPr/>
      </dsp:nvSpPr>
      <dsp:spPr>
        <a:xfrm>
          <a:off x="493968" y="1557474"/>
          <a:ext cx="577061" cy="577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FB818-0D33-4739-97D8-C572DB12F117}">
      <dsp:nvSpPr>
        <dsp:cNvPr id="0" name=""/>
        <dsp:cNvSpPr/>
      </dsp:nvSpPr>
      <dsp:spPr>
        <a:xfrm>
          <a:off x="680968" y="2307433"/>
          <a:ext cx="3484280" cy="461649"/>
        </a:xfrm>
        <a:prstGeom prst="rect">
          <a:avLst/>
        </a:prstGeom>
        <a:solidFill>
          <a:srgbClr val="121E87">
            <a:alpha val="85882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Materials</a:t>
          </a:r>
        </a:p>
      </dsp:txBody>
      <dsp:txXfrm>
        <a:off x="680968" y="2307433"/>
        <a:ext cx="3484280" cy="461649"/>
      </dsp:txXfrm>
    </dsp:sp>
    <dsp:sp modelId="{A4F10985-126E-4200-8B47-8FE37517AF21}">
      <dsp:nvSpPr>
        <dsp:cNvPr id="0" name=""/>
        <dsp:cNvSpPr/>
      </dsp:nvSpPr>
      <dsp:spPr>
        <a:xfrm>
          <a:off x="392437" y="2249726"/>
          <a:ext cx="577061" cy="577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0B25C-8C90-483B-AD68-5FCD1DBE0AC6}">
      <dsp:nvSpPr>
        <dsp:cNvPr id="0" name=""/>
        <dsp:cNvSpPr/>
      </dsp:nvSpPr>
      <dsp:spPr>
        <a:xfrm>
          <a:off x="350164" y="2999685"/>
          <a:ext cx="3815084" cy="461649"/>
        </a:xfrm>
        <a:prstGeom prst="rect">
          <a:avLst/>
        </a:prstGeom>
        <a:solidFill>
          <a:srgbClr val="121E87">
            <a:alpha val="85882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43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Implementation Plan</a:t>
          </a:r>
        </a:p>
      </dsp:txBody>
      <dsp:txXfrm>
        <a:off x="350164" y="2999685"/>
        <a:ext cx="3815084" cy="461649"/>
      </dsp:txXfrm>
    </dsp:sp>
    <dsp:sp modelId="{A2E7FDBF-69A2-49F3-BE4D-08AAE913E44D}">
      <dsp:nvSpPr>
        <dsp:cNvPr id="0" name=""/>
        <dsp:cNvSpPr/>
      </dsp:nvSpPr>
      <dsp:spPr>
        <a:xfrm>
          <a:off x="61633" y="2941978"/>
          <a:ext cx="577061" cy="577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21E8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233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5283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903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5417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28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0288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689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813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58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190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057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520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960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438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70274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2834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6103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92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3714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838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2442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6843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1565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9702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8893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6817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6645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1966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52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191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6628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465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497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73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3770792" y="4322631"/>
            <a:ext cx="695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4;p2"/>
          <p:cNvSpPr/>
          <p:nvPr/>
        </p:nvSpPr>
        <p:spPr>
          <a:xfrm>
            <a:off x="1747200" y="2787000"/>
            <a:ext cx="1296900" cy="12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681D9A-F1F1-4A65-820F-37C1BB7766DC}"/>
              </a:ext>
            </a:extLst>
          </p:cNvPr>
          <p:cNvSpPr/>
          <p:nvPr userDrawn="1"/>
        </p:nvSpPr>
        <p:spPr>
          <a:xfrm>
            <a:off x="3044100" y="2777296"/>
            <a:ext cx="6099900" cy="1302320"/>
          </a:xfrm>
          <a:prstGeom prst="rect">
            <a:avLst/>
          </a:prstGeom>
          <a:solidFill>
            <a:srgbClr val="121E87"/>
          </a:solidFill>
          <a:ln>
            <a:solidFill>
              <a:srgbClr val="121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121E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121E87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5136765" y="34861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FFA8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5672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121E87">
              <a:alpha val="8588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4303650" y="0"/>
            <a:ext cx="536700" cy="88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208667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121E87"/>
                </a:solidFill>
              </a:rPr>
              <a:t>“</a:t>
            </a:r>
            <a:endParaRPr sz="6000" b="1" dirty="0">
              <a:solidFill>
                <a:srgbClr val="121E87"/>
              </a:solidFill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616475" y="1393325"/>
            <a:ext cx="5911200" cy="30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265275" y="4607475"/>
            <a:ext cx="86169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2643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right" type="tx">
  <p:cSld name="Half - Text righ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994225" y="536700"/>
            <a:ext cx="3692400" cy="9258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121E8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994225" y="1585101"/>
            <a:ext cx="3692400" cy="3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C200"/>
              </a:buClr>
              <a:buSzPts val="1800"/>
              <a:buChar char="▫"/>
              <a:defRPr sz="24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C200"/>
              </a:buClr>
              <a:buSzPts val="1800"/>
              <a:buChar char="▪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endParaRPr dirty="0"/>
          </a:p>
        </p:txBody>
      </p:sp>
      <p:cxnSp>
        <p:nvCxnSpPr>
          <p:cNvPr id="36" name="Google Shape;36;p5"/>
          <p:cNvCxnSpPr/>
          <p:nvPr/>
        </p:nvCxnSpPr>
        <p:spPr>
          <a:xfrm>
            <a:off x="5102787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5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49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>
  <p:cSld name="Half - Text le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121E87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33768" y="536701"/>
            <a:ext cx="3692400" cy="9258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121E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33768" y="1585101"/>
            <a:ext cx="3692400" cy="3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 sz="2400">
                <a:solidFill>
                  <a:srgbClr val="FFFFFF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cxnSp>
        <p:nvCxnSpPr>
          <p:cNvPr id="44" name="Google Shape;44;p6"/>
          <p:cNvCxnSpPr/>
          <p:nvPr/>
        </p:nvCxnSpPr>
        <p:spPr>
          <a:xfrm>
            <a:off x="542330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Google Shape;45;p6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121E87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93891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right" type="twoColTx">
  <p:cSld name="Third - 2 columns righ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3468200" y="796375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121E8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20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20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5" name="Google Shape;55;p7"/>
          <p:cNvCxnSpPr/>
          <p:nvPr/>
        </p:nvCxnSpPr>
        <p:spPr>
          <a:xfrm>
            <a:off x="3578787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03648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left">
  <p:cSld name="Third - 2 columns lef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 flipH="1">
            <a:off x="6099775" y="0"/>
            <a:ext cx="3044100" cy="5143500"/>
          </a:xfrm>
          <a:prstGeom prst="rect">
            <a:avLst/>
          </a:prstGeom>
          <a:solidFill>
            <a:srgbClr val="121E87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/>
          <p:nvPr/>
        </p:nvSpPr>
        <p:spPr>
          <a:xfrm flipH="1">
            <a:off x="0" y="0"/>
            <a:ext cx="6099900" cy="51435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434331" y="1614875"/>
            <a:ext cx="25329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20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3120084" y="1614875"/>
            <a:ext cx="25329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20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121E87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cxnSp>
        <p:nvCxnSpPr>
          <p:cNvPr id="64" name="Google Shape;64;p8"/>
          <p:cNvCxnSpPr/>
          <p:nvPr/>
        </p:nvCxnSpPr>
        <p:spPr>
          <a:xfrm>
            <a:off x="545293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86177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>
  <p:cSld name="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8" name="Google Shape;68;p9"/>
          <p:cNvCxnSpPr/>
          <p:nvPr/>
        </p:nvCxnSpPr>
        <p:spPr>
          <a:xfrm>
            <a:off x="534892" y="17960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9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121E8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76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121E87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" name="Google Shape;75;p10"/>
          <p:cNvCxnSpPr/>
          <p:nvPr/>
        </p:nvCxnSpPr>
        <p:spPr>
          <a:xfrm>
            <a:off x="534892" y="17960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FFA8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10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121E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9465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294667"/>
              </a:buClr>
              <a:buSzPts val="1200"/>
              <a:buNone/>
              <a:defRPr sz="2000" b="1">
                <a:solidFill>
                  <a:srgbClr val="121E87"/>
                </a:solidFill>
              </a:defRPr>
            </a:lvl1pPr>
          </a:lstStyle>
          <a:p>
            <a:endParaRPr dirty="0"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121E87"/>
                </a:solidFill>
              </a:defRPr>
            </a:lvl1pPr>
            <a:lvl2pPr lvl="1" algn="ctr">
              <a:buNone/>
              <a:defRPr>
                <a:solidFill>
                  <a:srgbClr val="294667"/>
                </a:solidFill>
              </a:defRPr>
            </a:lvl2pPr>
            <a:lvl3pPr lvl="2" algn="ctr">
              <a:buNone/>
              <a:defRPr>
                <a:solidFill>
                  <a:srgbClr val="294667"/>
                </a:solidFill>
              </a:defRPr>
            </a:lvl3pPr>
            <a:lvl4pPr lvl="3" algn="ctr">
              <a:buNone/>
              <a:defRPr>
                <a:solidFill>
                  <a:srgbClr val="294667"/>
                </a:solidFill>
              </a:defRPr>
            </a:lvl4pPr>
            <a:lvl5pPr lvl="4" algn="ctr">
              <a:buNone/>
              <a:defRPr>
                <a:solidFill>
                  <a:srgbClr val="294667"/>
                </a:solidFill>
              </a:defRPr>
            </a:lvl5pPr>
            <a:lvl6pPr lvl="5" algn="ctr">
              <a:buNone/>
              <a:defRPr>
                <a:solidFill>
                  <a:srgbClr val="294667"/>
                </a:solidFill>
              </a:defRPr>
            </a:lvl6pPr>
            <a:lvl7pPr lvl="6" algn="ctr">
              <a:buNone/>
              <a:defRPr>
                <a:solidFill>
                  <a:srgbClr val="294667"/>
                </a:solidFill>
              </a:defRPr>
            </a:lvl7pPr>
            <a:lvl8pPr lvl="7" algn="ctr">
              <a:buNone/>
              <a:defRPr>
                <a:solidFill>
                  <a:srgbClr val="294667"/>
                </a:solidFill>
              </a:defRPr>
            </a:lvl8pPr>
            <a:lvl9pPr lvl="8" algn="ctr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00161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" type="blank">
  <p:cSld name="Blank (dark)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121E87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2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2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121E87"/>
                </a:solidFill>
              </a:defRPr>
            </a:lvl1pPr>
            <a:lvl2pPr lvl="1" algn="ctr">
              <a:buNone/>
              <a:defRPr>
                <a:solidFill>
                  <a:srgbClr val="294667"/>
                </a:solidFill>
              </a:defRPr>
            </a:lvl2pPr>
            <a:lvl3pPr lvl="2" algn="ctr">
              <a:buNone/>
              <a:defRPr>
                <a:solidFill>
                  <a:srgbClr val="294667"/>
                </a:solidFill>
              </a:defRPr>
            </a:lvl3pPr>
            <a:lvl4pPr lvl="3" algn="ctr">
              <a:buNone/>
              <a:defRPr>
                <a:solidFill>
                  <a:srgbClr val="294667"/>
                </a:solidFill>
              </a:defRPr>
            </a:lvl4pPr>
            <a:lvl5pPr lvl="4" algn="ctr">
              <a:buNone/>
              <a:defRPr>
                <a:solidFill>
                  <a:srgbClr val="294667"/>
                </a:solidFill>
              </a:defRPr>
            </a:lvl5pPr>
            <a:lvl6pPr lvl="5" algn="ctr">
              <a:buNone/>
              <a:defRPr>
                <a:solidFill>
                  <a:srgbClr val="294667"/>
                </a:solidFill>
              </a:defRPr>
            </a:lvl6pPr>
            <a:lvl7pPr lvl="6" algn="ctr">
              <a:buNone/>
              <a:defRPr>
                <a:solidFill>
                  <a:srgbClr val="294667"/>
                </a:solidFill>
              </a:defRPr>
            </a:lvl7pPr>
            <a:lvl8pPr lvl="7" algn="ctr">
              <a:buNone/>
              <a:defRPr>
                <a:solidFill>
                  <a:srgbClr val="294667"/>
                </a:solidFill>
              </a:defRPr>
            </a:lvl8pPr>
            <a:lvl9pPr lvl="8" algn="ctr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9420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121E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121E87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5136765" y="34861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FFA8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bright)">
  <p:cSld name="Blank (bright)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294667"/>
          </a:solidFill>
          <a:ln>
            <a:solidFill>
              <a:srgbClr val="121E8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121E87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74497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567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121E87">
              <a:alpha val="8588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4303650" y="0"/>
            <a:ext cx="536700" cy="88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208667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121E87"/>
                </a:solidFill>
              </a:rPr>
              <a:t>“</a:t>
            </a:r>
            <a:endParaRPr sz="6000" b="1" dirty="0">
              <a:solidFill>
                <a:srgbClr val="121E87"/>
              </a:solidFill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616475" y="1393325"/>
            <a:ext cx="5911200" cy="30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b="1">
                <a:solidFill>
                  <a:srgbClr val="FFFFFF"/>
                </a:solidFill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265275" y="4607475"/>
            <a:ext cx="86169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right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994225" y="536700"/>
            <a:ext cx="3692400" cy="9258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121E8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994225" y="1585101"/>
            <a:ext cx="3692400" cy="3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C200"/>
              </a:buClr>
              <a:buSzPts val="1800"/>
              <a:buChar char="▫"/>
              <a:defRPr sz="24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C200"/>
              </a:buClr>
              <a:buSzPts val="1800"/>
              <a:buChar char="▪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endParaRPr dirty="0"/>
          </a:p>
        </p:txBody>
      </p:sp>
      <p:cxnSp>
        <p:nvCxnSpPr>
          <p:cNvPr id="36" name="Google Shape;36;p5"/>
          <p:cNvCxnSpPr/>
          <p:nvPr/>
        </p:nvCxnSpPr>
        <p:spPr>
          <a:xfrm>
            <a:off x="5102787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5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>
  <p:cSld name="TITLE_AND_BODY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121E87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33768" y="536701"/>
            <a:ext cx="3692400" cy="9258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121E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33768" y="1585101"/>
            <a:ext cx="3692400" cy="3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 sz="2400">
                <a:solidFill>
                  <a:srgbClr val="FFFFFF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cxnSp>
        <p:nvCxnSpPr>
          <p:cNvPr id="44" name="Google Shape;44;p6"/>
          <p:cNvCxnSpPr/>
          <p:nvPr/>
        </p:nvCxnSpPr>
        <p:spPr>
          <a:xfrm>
            <a:off x="542330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Google Shape;45;p6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121E87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right" type="twoColTx" preserve="1">
  <p:cSld name="1_Third - 2 columns righ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121E87">
              <a:alpha val="8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3468200" y="796375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FFA8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20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20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5" name="Google Shape;55;p7"/>
          <p:cNvCxnSpPr/>
          <p:nvPr/>
        </p:nvCxnSpPr>
        <p:spPr>
          <a:xfrm>
            <a:off x="3578787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3638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left">
  <p:cSld name="TITLE_AND_TWO_COLUMNS_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 flipH="1">
            <a:off x="6099775" y="0"/>
            <a:ext cx="3044100" cy="5143500"/>
          </a:xfrm>
          <a:prstGeom prst="rect">
            <a:avLst/>
          </a:prstGeom>
          <a:solidFill>
            <a:srgbClr val="121E87">
              <a:alpha val="8588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/>
          <p:nvPr/>
        </p:nvSpPr>
        <p:spPr>
          <a:xfrm flipH="1">
            <a:off x="0" y="0"/>
            <a:ext cx="6099900" cy="51435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434331" y="1614875"/>
            <a:ext cx="25329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20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3120084" y="1614875"/>
            <a:ext cx="25329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20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121E87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cxnSp>
        <p:nvCxnSpPr>
          <p:cNvPr id="64" name="Google Shape;64;p8"/>
          <p:cNvCxnSpPr/>
          <p:nvPr/>
        </p:nvCxnSpPr>
        <p:spPr>
          <a:xfrm>
            <a:off x="545293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121E87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" name="Google Shape;75;p10"/>
          <p:cNvCxnSpPr/>
          <p:nvPr/>
        </p:nvCxnSpPr>
        <p:spPr>
          <a:xfrm>
            <a:off x="534892" y="17960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FFA8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10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121E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3770792" y="4322631"/>
            <a:ext cx="695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4;p2"/>
          <p:cNvSpPr/>
          <p:nvPr/>
        </p:nvSpPr>
        <p:spPr>
          <a:xfrm>
            <a:off x="1747200" y="2787000"/>
            <a:ext cx="1296900" cy="12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681D9A-F1F1-4A65-820F-37C1BB7766DC}"/>
              </a:ext>
            </a:extLst>
          </p:cNvPr>
          <p:cNvSpPr/>
          <p:nvPr userDrawn="1"/>
        </p:nvSpPr>
        <p:spPr>
          <a:xfrm>
            <a:off x="3044100" y="2777296"/>
            <a:ext cx="6099900" cy="1302320"/>
          </a:xfrm>
          <a:prstGeom prst="rect">
            <a:avLst/>
          </a:prstGeom>
          <a:solidFill>
            <a:srgbClr val="121E87"/>
          </a:solidFill>
          <a:ln>
            <a:solidFill>
              <a:srgbClr val="121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0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2" r:id="rId6"/>
    <p:sldLayoutId id="2147483654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121E87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4432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121E87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6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6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3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3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3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3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ctrTitle"/>
          </p:nvPr>
        </p:nvSpPr>
        <p:spPr>
          <a:xfrm>
            <a:off x="3405005" y="2828702"/>
            <a:ext cx="5567132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Elements of a Strategic Communications Plan</a:t>
            </a:r>
            <a:endParaRPr dirty="0"/>
          </a:p>
        </p:txBody>
      </p:sp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03A497E-05D3-4E5F-92B2-8957950E789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35251" y="2828702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3" name="Google Shape;177;p22">
            <a:extLst>
              <a:ext uri="{FF2B5EF4-FFF2-40B4-BE49-F238E27FC236}">
                <a16:creationId xmlns:a16="http://schemas.microsoft.com/office/drawing/2014/main" id="{1ED1FFEC-73B7-4AA7-8A0B-E56C46A11E48}"/>
              </a:ext>
            </a:extLst>
          </p:cNvPr>
          <p:cNvSpPr txBox="1">
            <a:spLocks/>
          </p:cNvSpPr>
          <p:nvPr/>
        </p:nvSpPr>
        <p:spPr>
          <a:xfrm>
            <a:off x="185538" y="3294475"/>
            <a:ext cx="25329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r>
              <a:rPr lang="en-US" sz="2000" b="1" dirty="0">
                <a:solidFill>
                  <a:srgbClr val="FFA800"/>
                </a:solidFill>
              </a:rPr>
              <a:t>Outcomes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BAF1404-65D0-406A-B2E5-6B3F95A91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200" y="536700"/>
            <a:ext cx="5218800" cy="928975"/>
          </a:xfrm>
        </p:spPr>
        <p:txBody>
          <a:bodyPr/>
          <a:lstStyle/>
          <a:p>
            <a:r>
              <a:rPr lang="en-US" dirty="0"/>
              <a:t>Audience Response 2:</a:t>
            </a:r>
            <a:br>
              <a:rPr lang="en-US" dirty="0"/>
            </a:br>
            <a:r>
              <a:rPr lang="en-US" i="1" dirty="0"/>
              <a:t>Take action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43815A4-093F-40AC-AEC8-8309A7841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31912"/>
              </p:ext>
            </p:extLst>
          </p:nvPr>
        </p:nvGraphicFramePr>
        <p:xfrm>
          <a:off x="3354710" y="1260950"/>
          <a:ext cx="5332290" cy="4067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6AA4097-6BCB-4C6A-B5D2-F1D7EE3359C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6207" y="2035968"/>
            <a:ext cx="1069848" cy="1069848"/>
          </a:xfrm>
          <a:prstGeom prst="ellipse">
            <a:avLst/>
          </a:prstGeom>
          <a:ln>
            <a:solidFill>
              <a:srgbClr val="FFA800"/>
            </a:solidFill>
          </a:ln>
        </p:spPr>
      </p:pic>
    </p:spTree>
    <p:extLst>
      <p:ext uri="{BB962C8B-B14F-4D97-AF65-F5344CB8AC3E}">
        <p14:creationId xmlns:p14="http://schemas.microsoft.com/office/powerpoint/2010/main" val="27548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Communications Outputs</a:t>
            </a:r>
            <a:endParaRPr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11</a:t>
            </a:fld>
            <a:endParaRPr>
              <a:solidFill>
                <a:srgbClr val="294667"/>
              </a:solidFill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3270741" y="1677884"/>
            <a:ext cx="3203909" cy="28818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294667"/>
              </a:buClr>
              <a:buNone/>
            </a:pPr>
            <a:r>
              <a:rPr lang="en-US" sz="2400" b="1" u="sng" dirty="0">
                <a:solidFill>
                  <a:srgbClr val="294667"/>
                </a:solidFill>
                <a:latin typeface="Merriweather"/>
                <a:sym typeface="Merriweather"/>
              </a:rPr>
              <a:t>size of audience</a:t>
            </a:r>
            <a:endParaRPr sz="2400" b="1" u="sng" dirty="0">
              <a:solidFill>
                <a:srgbClr val="294667"/>
              </a:solidFill>
              <a:latin typeface="Merriweather"/>
              <a:sym typeface="Merriweather"/>
            </a:endParaRPr>
          </a:p>
          <a:p>
            <a:pPr marL="0" lvl="0" indent="0">
              <a:spcBef>
                <a:spcPts val="0"/>
              </a:spcBef>
              <a:buClr>
                <a:srgbClr val="294667"/>
              </a:buClr>
              <a:buNone/>
            </a:pPr>
            <a:r>
              <a:rPr lang="en-US" sz="2200" i="1" dirty="0">
                <a:solidFill>
                  <a:srgbClr val="294667"/>
                </a:solidFill>
                <a:latin typeface="Merriweather"/>
              </a:rPr>
              <a:t>Examples</a:t>
            </a:r>
          </a:p>
          <a:p>
            <a:pPr marL="342900" indent="-342900">
              <a:spcBef>
                <a:spcPts val="0"/>
              </a:spcBef>
              <a:buClr>
                <a:srgbClr val="294667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294667"/>
                </a:solidFill>
                <a:latin typeface="Merriweather"/>
              </a:rPr>
              <a:t>Legislators briefed</a:t>
            </a:r>
          </a:p>
          <a:p>
            <a:pPr marL="342900" indent="-342900">
              <a:spcBef>
                <a:spcPts val="0"/>
              </a:spcBef>
              <a:buClr>
                <a:srgbClr val="294667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294667"/>
                </a:solidFill>
                <a:latin typeface="Merriweather"/>
              </a:rPr>
              <a:t>Readers of an article</a:t>
            </a:r>
          </a:p>
          <a:p>
            <a:pPr marL="342900" indent="-342900">
              <a:spcBef>
                <a:spcPts val="0"/>
              </a:spcBef>
              <a:buClr>
                <a:srgbClr val="294667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294667"/>
                </a:solidFill>
                <a:latin typeface="Merriweather"/>
              </a:rPr>
              <a:t>Downloads of an online report </a:t>
            </a:r>
            <a:endParaRPr sz="2200" dirty="0">
              <a:solidFill>
                <a:srgbClr val="294667"/>
              </a:solidFill>
              <a:latin typeface="Merriweather"/>
            </a:endParaRPr>
          </a:p>
        </p:txBody>
      </p:sp>
      <p:sp>
        <p:nvSpPr>
          <p:cNvPr id="7" name="Google Shape;179;p22">
            <a:extLst>
              <a:ext uri="{FF2B5EF4-FFF2-40B4-BE49-F238E27FC236}">
                <a16:creationId xmlns:a16="http://schemas.microsoft.com/office/drawing/2014/main" id="{AFFEBB8D-BBE8-4E71-B5E4-62D7215419A0}"/>
              </a:ext>
            </a:extLst>
          </p:cNvPr>
          <p:cNvSpPr txBox="1">
            <a:spLocks/>
          </p:cNvSpPr>
          <p:nvPr/>
        </p:nvSpPr>
        <p:spPr>
          <a:xfrm>
            <a:off x="6474650" y="3181162"/>
            <a:ext cx="2532900" cy="6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rgbClr val="FFA800"/>
                </a:solidFill>
              </a:rPr>
              <a:t>Outputs</a:t>
            </a:r>
          </a:p>
        </p:txBody>
      </p:sp>
      <p:sp>
        <p:nvSpPr>
          <p:cNvPr id="16" name="Google Shape;120;p16">
            <a:extLst>
              <a:ext uri="{FF2B5EF4-FFF2-40B4-BE49-F238E27FC236}">
                <a16:creationId xmlns:a16="http://schemas.microsoft.com/office/drawing/2014/main" id="{796F02FC-2A94-4EBA-BE5C-259A3F569603}"/>
              </a:ext>
            </a:extLst>
          </p:cNvPr>
          <p:cNvSpPr txBox="1">
            <a:spLocks/>
          </p:cNvSpPr>
          <p:nvPr/>
        </p:nvSpPr>
        <p:spPr>
          <a:xfrm>
            <a:off x="77556" y="1677884"/>
            <a:ext cx="3203909" cy="2881800"/>
          </a:xfrm>
          <a:prstGeom prst="rect">
            <a:avLst/>
          </a:prstGeom>
          <a:solidFill>
            <a:srgbClr val="121E87">
              <a:alpha val="84706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▫"/>
              <a:defRPr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▪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▫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▪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▫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▪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▫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▪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▫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spcBef>
                <a:spcPts val="0"/>
              </a:spcBef>
              <a:buClr>
                <a:srgbClr val="294667"/>
              </a:buClr>
              <a:buFont typeface="Open Sans"/>
              <a:buNone/>
            </a:pPr>
            <a:r>
              <a:rPr lang="en-US" sz="2400" b="1" u="sng" dirty="0">
                <a:solidFill>
                  <a:schemeClr val="bg1"/>
                </a:solidFill>
                <a:latin typeface="Merriweather"/>
                <a:sym typeface="Merriweather"/>
              </a:rPr>
              <a:t># of activities</a:t>
            </a:r>
          </a:p>
          <a:p>
            <a:pPr marL="0" indent="0">
              <a:spcBef>
                <a:spcPts val="0"/>
              </a:spcBef>
              <a:buClr>
                <a:srgbClr val="294667"/>
              </a:buClr>
              <a:buFont typeface="Open Sans"/>
              <a:buNone/>
            </a:pPr>
            <a:r>
              <a:rPr lang="en-US" sz="2200" i="1" dirty="0">
                <a:solidFill>
                  <a:schemeClr val="bg1"/>
                </a:solidFill>
                <a:latin typeface="Merriweather"/>
              </a:rPr>
              <a:t>Examples</a:t>
            </a:r>
          </a:p>
          <a:p>
            <a:pPr marL="342900" indent="-3429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bg1"/>
                </a:solidFill>
                <a:latin typeface="Merriweather"/>
              </a:rPr>
              <a:t>Briefings conducted</a:t>
            </a:r>
          </a:p>
          <a:p>
            <a:pPr marL="342900" indent="-3429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bg1"/>
                </a:solidFill>
                <a:latin typeface="Merriweather"/>
              </a:rPr>
              <a:t>Presentations delivered</a:t>
            </a:r>
          </a:p>
          <a:p>
            <a:pPr marL="342900" indent="-3429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bg1"/>
                </a:solidFill>
                <a:latin typeface="Merriweather"/>
              </a:rPr>
              <a:t>Stories published</a:t>
            </a:r>
          </a:p>
        </p:txBody>
      </p:sp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A53D5AB-A113-4B88-BBDE-97A936CA94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06176" y="2191949"/>
            <a:ext cx="1069848" cy="1069848"/>
          </a:xfrm>
          <a:prstGeom prst="ellipse">
            <a:avLst/>
          </a:prstGeom>
          <a:ln>
            <a:solidFill>
              <a:srgbClr val="FFA8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1616400" y="1872225"/>
            <a:ext cx="5911200" cy="17107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0" dirty="0"/>
              <a:t>A SOCO is the outcome or change you want to see as a result of communicating.  The SOCO is </a:t>
            </a:r>
            <a:r>
              <a:rPr lang="en-US" sz="2800" dirty="0"/>
              <a:t>not</a:t>
            </a:r>
            <a:r>
              <a:rPr lang="en-US" sz="2800" b="0" dirty="0"/>
              <a:t> your message</a:t>
            </a:r>
            <a:r>
              <a:rPr lang="en" sz="2800" b="0" dirty="0"/>
              <a:t>.</a:t>
            </a:r>
            <a:endParaRPr sz="2800" b="0" dirty="0"/>
          </a:p>
        </p:txBody>
      </p:sp>
      <p:sp>
        <p:nvSpPr>
          <p:cNvPr id="140" name="Google Shape;140;p19"/>
          <p:cNvSpPr txBox="1">
            <a:spLocks noGrp="1"/>
          </p:cNvSpPr>
          <p:nvPr>
            <p:ph type="sldNum" idx="12"/>
          </p:nvPr>
        </p:nvSpPr>
        <p:spPr>
          <a:xfrm>
            <a:off x="265275" y="4607475"/>
            <a:ext cx="86169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" name="Google Shape;139;p19">
            <a:extLst>
              <a:ext uri="{FF2B5EF4-FFF2-40B4-BE49-F238E27FC236}">
                <a16:creationId xmlns:a16="http://schemas.microsoft.com/office/drawing/2014/main" id="{972DDAD4-03C8-4B1E-B9C1-9FACA0021B63}"/>
              </a:ext>
            </a:extLst>
          </p:cNvPr>
          <p:cNvSpPr txBox="1">
            <a:spLocks/>
          </p:cNvSpPr>
          <p:nvPr/>
        </p:nvSpPr>
        <p:spPr>
          <a:xfrm>
            <a:off x="263550" y="866029"/>
            <a:ext cx="8616900" cy="95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Open Sans"/>
              <a:buNone/>
            </a:pPr>
            <a:r>
              <a:rPr lang="en-US" dirty="0"/>
              <a:t>Single Overarching </a:t>
            </a:r>
            <a:br>
              <a:rPr lang="en-US" dirty="0"/>
            </a:br>
            <a:r>
              <a:rPr lang="en-US" u="sng" dirty="0"/>
              <a:t>Communications Outcome (SOCO)</a:t>
            </a:r>
          </a:p>
        </p:txBody>
      </p:sp>
      <p:sp>
        <p:nvSpPr>
          <p:cNvPr id="5" name="Google Shape;139;p19">
            <a:extLst>
              <a:ext uri="{FF2B5EF4-FFF2-40B4-BE49-F238E27FC236}">
                <a16:creationId xmlns:a16="http://schemas.microsoft.com/office/drawing/2014/main" id="{3C2A0E3A-879C-4302-B0C2-12D99B3083E7}"/>
              </a:ext>
            </a:extLst>
          </p:cNvPr>
          <p:cNvSpPr txBox="1">
            <a:spLocks/>
          </p:cNvSpPr>
          <p:nvPr/>
        </p:nvSpPr>
        <p:spPr>
          <a:xfrm>
            <a:off x="2967525" y="3637705"/>
            <a:ext cx="5911200" cy="115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r">
              <a:buFont typeface="Open Sans"/>
              <a:buNone/>
            </a:pPr>
            <a:r>
              <a:rPr lang="en-US" sz="2400" i="1" dirty="0"/>
              <a:t>World Health Organization</a:t>
            </a:r>
          </a:p>
          <a:p>
            <a:pPr marL="0" indent="0" algn="r">
              <a:buFont typeface="Open Sans"/>
              <a:buNone/>
            </a:pPr>
            <a:r>
              <a:rPr lang="en-US" sz="2400" b="0" i="1" dirty="0"/>
              <a:t>Setting Communications Objectives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41781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4994225" y="536700"/>
            <a:ext cx="3692400" cy="925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Part I of a SOCO</a:t>
            </a:r>
            <a:endParaRPr dirty="0"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4994224" y="1585101"/>
            <a:ext cx="3966895" cy="3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b="1" u="sng" dirty="0"/>
              <a:t>The Set-Up</a:t>
            </a:r>
          </a:p>
          <a:p>
            <a:pPr marL="571500" lvl="0" indent="-457200" algn="l" rtl="0">
              <a:spcBef>
                <a:spcPts val="600"/>
              </a:spcBef>
              <a:spcAft>
                <a:spcPts val="0"/>
              </a:spcAft>
              <a:buClr>
                <a:srgbClr val="121E87"/>
              </a:buClr>
              <a:buSzPts val="1800"/>
              <a:buFont typeface="+mj-lt"/>
              <a:buAutoNum type="arabicPeriod"/>
            </a:pPr>
            <a:r>
              <a:rPr lang="en-US" dirty="0"/>
              <a:t>What is the Issue to be addressed?</a:t>
            </a:r>
          </a:p>
          <a:p>
            <a:pPr marL="571500" lvl="0" indent="-457200" algn="l" rtl="0">
              <a:spcBef>
                <a:spcPts val="600"/>
              </a:spcBef>
              <a:spcAft>
                <a:spcPts val="0"/>
              </a:spcAft>
              <a:buClr>
                <a:srgbClr val="121E87"/>
              </a:buClr>
              <a:buSzPts val="1800"/>
              <a:buFont typeface="+mj-lt"/>
              <a:buAutoNum type="arabicPeriod"/>
            </a:pPr>
            <a:r>
              <a:rPr lang="en-US" dirty="0"/>
              <a:t>What “new” info does the audience need to know (i.e., why does the issue need to be addressed now)?</a:t>
            </a:r>
            <a:endParaRPr dirty="0"/>
          </a:p>
        </p:txBody>
      </p:sp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6958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4994225" y="536700"/>
            <a:ext cx="3692400" cy="925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Part II of a SOCO</a:t>
            </a:r>
            <a:endParaRPr dirty="0"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4994224" y="1585101"/>
            <a:ext cx="3966895" cy="3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b="1" u="sng" dirty="0"/>
              <a:t>The Desired Outcome</a:t>
            </a:r>
          </a:p>
          <a:p>
            <a:pPr marL="571500" lvl="0" indent="-457200" algn="l" rtl="0">
              <a:spcBef>
                <a:spcPts val="600"/>
              </a:spcBef>
              <a:spcAft>
                <a:spcPts val="0"/>
              </a:spcAft>
              <a:buClr>
                <a:srgbClr val="121E87"/>
              </a:buClr>
              <a:buSzPts val="1800"/>
              <a:buFont typeface="+mj-lt"/>
              <a:buAutoNum type="arabicPeriod" startAt="3"/>
            </a:pPr>
            <a:r>
              <a:rPr lang="en-US" dirty="0"/>
              <a:t>Who needs to change?</a:t>
            </a:r>
          </a:p>
          <a:p>
            <a:pPr marL="571500" lvl="0" indent="-457200" algn="l" rtl="0">
              <a:spcBef>
                <a:spcPts val="600"/>
              </a:spcBef>
              <a:spcAft>
                <a:spcPts val="0"/>
              </a:spcAft>
              <a:buClr>
                <a:srgbClr val="121E87"/>
              </a:buClr>
              <a:buSzPts val="1800"/>
              <a:buFont typeface="+mj-lt"/>
              <a:buAutoNum type="arabicPeriod" startAt="3"/>
            </a:pPr>
            <a:r>
              <a:rPr lang="en-US" dirty="0"/>
              <a:t>What is the change this target audience needs to make?</a:t>
            </a:r>
            <a:endParaRPr dirty="0"/>
          </a:p>
        </p:txBody>
      </p:sp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4007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392977" y="1045150"/>
            <a:ext cx="2835415" cy="67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Structure of a SOCO (part II)</a:t>
            </a:r>
            <a:endParaRPr dirty="0"/>
          </a:p>
        </p:txBody>
      </p:sp>
      <p:sp>
        <p:nvSpPr>
          <p:cNvPr id="208" name="Google Shape;208;p2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A81292-22EE-4088-A220-834DB11FE5A9}"/>
              </a:ext>
            </a:extLst>
          </p:cNvPr>
          <p:cNvSpPr txBox="1"/>
          <p:nvPr/>
        </p:nvSpPr>
        <p:spPr>
          <a:xfrm>
            <a:off x="3595815" y="1045150"/>
            <a:ext cx="478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This communication effort will…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29BC6-5FED-4476-AF1F-B43BA1E170B5}"/>
              </a:ext>
            </a:extLst>
          </p:cNvPr>
          <p:cNvSpPr txBox="1"/>
          <p:nvPr/>
        </p:nvSpPr>
        <p:spPr>
          <a:xfrm>
            <a:off x="3595815" y="1567889"/>
            <a:ext cx="4782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…[verb 1]…</a:t>
            </a:r>
          </a:p>
          <a:p>
            <a:pPr algn="ctr"/>
            <a:r>
              <a:rPr lang="en-US" sz="2000" dirty="0">
                <a:solidFill>
                  <a:srgbClr val="FFA800"/>
                </a:solidFill>
              </a:rPr>
              <a:t>what the effort will 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C25D06-51FD-4C24-9052-A506D8297C0E}"/>
              </a:ext>
            </a:extLst>
          </p:cNvPr>
          <p:cNvSpPr txBox="1"/>
          <p:nvPr/>
        </p:nvSpPr>
        <p:spPr>
          <a:xfrm>
            <a:off x="3595815" y="2398404"/>
            <a:ext cx="4782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…[noun]…</a:t>
            </a:r>
          </a:p>
          <a:p>
            <a:pPr algn="ctr"/>
            <a:r>
              <a:rPr lang="en-US" sz="2000" i="1" dirty="0">
                <a:solidFill>
                  <a:srgbClr val="FFA800"/>
                </a:solidFill>
              </a:rPr>
              <a:t>to what people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00A649-98ED-4980-BA58-F13E90C590E3}"/>
              </a:ext>
            </a:extLst>
          </p:cNvPr>
          <p:cNvSpPr txBox="1"/>
          <p:nvPr/>
        </p:nvSpPr>
        <p:spPr>
          <a:xfrm>
            <a:off x="3595815" y="3328909"/>
            <a:ext cx="4782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…[verb 2].      </a:t>
            </a:r>
          </a:p>
          <a:p>
            <a:pPr algn="ctr"/>
            <a:r>
              <a:rPr lang="en-US" sz="2000" i="1" dirty="0">
                <a:solidFill>
                  <a:srgbClr val="FFA800"/>
                </a:solidFill>
              </a:rPr>
              <a:t>So they do what</a:t>
            </a:r>
          </a:p>
        </p:txBody>
      </p:sp>
    </p:spTree>
    <p:extLst>
      <p:ext uri="{BB962C8B-B14F-4D97-AF65-F5344CB8AC3E}">
        <p14:creationId xmlns:p14="http://schemas.microsoft.com/office/powerpoint/2010/main" val="3422495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542700" y="287804"/>
            <a:ext cx="2480852" cy="14133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Suggested </a:t>
            </a:r>
            <a:br>
              <a:rPr lang="en-US" dirty="0"/>
            </a:br>
            <a:r>
              <a:rPr lang="en-US" dirty="0"/>
              <a:t>words for </a:t>
            </a:r>
            <a:br>
              <a:rPr lang="en-US" dirty="0"/>
            </a:br>
            <a:r>
              <a:rPr lang="en-US" dirty="0"/>
              <a:t>SOCOs</a:t>
            </a:r>
            <a:endParaRPr dirty="0"/>
          </a:p>
        </p:txBody>
      </p:sp>
      <p:sp>
        <p:nvSpPr>
          <p:cNvPr id="208" name="Google Shape;208;p2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FACB7-B2EA-4CC9-AFBC-54286AAFC9B8}"/>
              </a:ext>
            </a:extLst>
          </p:cNvPr>
          <p:cNvSpPr txBox="1"/>
          <p:nvPr/>
        </p:nvSpPr>
        <p:spPr>
          <a:xfrm>
            <a:off x="-282819" y="2152664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21E87"/>
                </a:solidFill>
              </a:rPr>
              <a:t>This communication effort will…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95D5A8-53CA-4CB8-8487-6CE0E0EE0F57}"/>
              </a:ext>
            </a:extLst>
          </p:cNvPr>
          <p:cNvSpPr txBox="1"/>
          <p:nvPr/>
        </p:nvSpPr>
        <p:spPr>
          <a:xfrm>
            <a:off x="-301480" y="2398404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21E87"/>
                </a:solidFill>
              </a:rPr>
              <a:t>…[verb 1]…</a:t>
            </a:r>
          </a:p>
          <a:p>
            <a:pPr algn="ctr"/>
            <a:r>
              <a:rPr lang="en-US" sz="1600" dirty="0">
                <a:solidFill>
                  <a:srgbClr val="FFA800"/>
                </a:solidFill>
              </a:rPr>
              <a:t>what the effort will do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F3322B-27F3-4CB2-BBB9-03DAE7E1220F}"/>
              </a:ext>
            </a:extLst>
          </p:cNvPr>
          <p:cNvSpPr txBox="1"/>
          <p:nvPr/>
        </p:nvSpPr>
        <p:spPr>
          <a:xfrm>
            <a:off x="-301480" y="2949004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21E87"/>
                </a:solidFill>
              </a:rPr>
              <a:t>…[noun]…</a:t>
            </a:r>
          </a:p>
          <a:p>
            <a:pPr algn="ctr"/>
            <a:r>
              <a:rPr lang="en-US" sz="1600" i="1" dirty="0">
                <a:solidFill>
                  <a:srgbClr val="FFA800"/>
                </a:solidFill>
              </a:rPr>
              <a:t>to what people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B82871-E3C3-401F-844C-2497C723FCC3}"/>
              </a:ext>
            </a:extLst>
          </p:cNvPr>
          <p:cNvSpPr txBox="1"/>
          <p:nvPr/>
        </p:nvSpPr>
        <p:spPr>
          <a:xfrm>
            <a:off x="-301480" y="356227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21E87"/>
                </a:solidFill>
              </a:rPr>
              <a:t>…[verb 2].      </a:t>
            </a:r>
          </a:p>
          <a:p>
            <a:pPr algn="ctr"/>
            <a:r>
              <a:rPr lang="en-US" sz="1600" i="1" dirty="0">
                <a:solidFill>
                  <a:srgbClr val="FFA800"/>
                </a:solidFill>
              </a:rPr>
              <a:t>so they do what</a:t>
            </a:r>
          </a:p>
        </p:txBody>
      </p:sp>
      <p:sp>
        <p:nvSpPr>
          <p:cNvPr id="15" name="Google Shape;177;p22">
            <a:extLst>
              <a:ext uri="{FF2B5EF4-FFF2-40B4-BE49-F238E27FC236}">
                <a16:creationId xmlns:a16="http://schemas.microsoft.com/office/drawing/2014/main" id="{3D29AF0D-9556-44C1-9B6F-929F610C1883}"/>
              </a:ext>
            </a:extLst>
          </p:cNvPr>
          <p:cNvSpPr txBox="1">
            <a:spLocks/>
          </p:cNvSpPr>
          <p:nvPr/>
        </p:nvSpPr>
        <p:spPr>
          <a:xfrm>
            <a:off x="3162180" y="1111441"/>
            <a:ext cx="1792879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FFA800"/>
                </a:solidFill>
              </a:rPr>
              <a:t>Verb 1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Notify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Educate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Convince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Engage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Influence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Activate</a:t>
            </a:r>
            <a:r>
              <a:rPr lang="en-US" sz="2000" dirty="0"/>
              <a:t>.</a:t>
            </a:r>
          </a:p>
        </p:txBody>
      </p:sp>
      <p:sp>
        <p:nvSpPr>
          <p:cNvPr id="16" name="Google Shape;177;p22">
            <a:extLst>
              <a:ext uri="{FF2B5EF4-FFF2-40B4-BE49-F238E27FC236}">
                <a16:creationId xmlns:a16="http://schemas.microsoft.com/office/drawing/2014/main" id="{8E01B6E8-9E9C-493E-A499-3436E4809371}"/>
              </a:ext>
            </a:extLst>
          </p:cNvPr>
          <p:cNvSpPr txBox="1">
            <a:spLocks/>
          </p:cNvSpPr>
          <p:nvPr/>
        </p:nvSpPr>
        <p:spPr>
          <a:xfrm>
            <a:off x="5008240" y="1111441"/>
            <a:ext cx="1998041" cy="37694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FFA800"/>
                </a:solidFill>
              </a:rPr>
              <a:t>Noun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Public health executives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Politicians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Funders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Health workers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Journalists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General public</a:t>
            </a:r>
            <a:r>
              <a:rPr lang="en-US" sz="2000" dirty="0"/>
              <a:t>.</a:t>
            </a:r>
          </a:p>
        </p:txBody>
      </p:sp>
      <p:sp>
        <p:nvSpPr>
          <p:cNvPr id="17" name="Google Shape;177;p22">
            <a:extLst>
              <a:ext uri="{FF2B5EF4-FFF2-40B4-BE49-F238E27FC236}">
                <a16:creationId xmlns:a16="http://schemas.microsoft.com/office/drawing/2014/main" id="{0F34C46E-9E33-47BC-85A5-3C89EC21B3B8}"/>
              </a:ext>
            </a:extLst>
          </p:cNvPr>
          <p:cNvSpPr txBox="1">
            <a:spLocks/>
          </p:cNvSpPr>
          <p:nvPr/>
        </p:nvSpPr>
        <p:spPr>
          <a:xfrm>
            <a:off x="7145959" y="1111441"/>
            <a:ext cx="1998041" cy="37694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FFA800"/>
                </a:solidFill>
              </a:rPr>
              <a:t>Verb 2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Know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Understand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Believe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Approve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Change policy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Change behavior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6463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392977" y="1045150"/>
            <a:ext cx="2760770" cy="67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Sample</a:t>
            </a:r>
            <a:br>
              <a:rPr lang="en-US" dirty="0"/>
            </a:br>
            <a:r>
              <a:rPr lang="en-US" dirty="0"/>
              <a:t>SOCO (part II)</a:t>
            </a:r>
            <a:endParaRPr dirty="0"/>
          </a:p>
        </p:txBody>
      </p:sp>
      <p:sp>
        <p:nvSpPr>
          <p:cNvPr id="208" name="Google Shape;208;p2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A81292-22EE-4088-A220-834DB11FE5A9}"/>
              </a:ext>
            </a:extLst>
          </p:cNvPr>
          <p:cNvSpPr txBox="1"/>
          <p:nvPr/>
        </p:nvSpPr>
        <p:spPr>
          <a:xfrm>
            <a:off x="3595815" y="1045150"/>
            <a:ext cx="478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This communication effort will…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29BC6-5FED-4476-AF1F-B43BA1E170B5}"/>
              </a:ext>
            </a:extLst>
          </p:cNvPr>
          <p:cNvSpPr txBox="1"/>
          <p:nvPr/>
        </p:nvSpPr>
        <p:spPr>
          <a:xfrm>
            <a:off x="3595815" y="1567889"/>
            <a:ext cx="4782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…</a:t>
            </a:r>
            <a:r>
              <a:rPr lang="en-US" sz="2400" dirty="0">
                <a:solidFill>
                  <a:srgbClr val="121E87"/>
                </a:solidFill>
                <a:highlight>
                  <a:srgbClr val="FFA800"/>
                </a:highlight>
              </a:rPr>
              <a:t>convince</a:t>
            </a:r>
            <a:r>
              <a:rPr lang="en-US" sz="2400" dirty="0">
                <a:solidFill>
                  <a:schemeClr val="bg1"/>
                </a:solidFill>
              </a:rPr>
              <a:t>…</a:t>
            </a:r>
          </a:p>
          <a:p>
            <a:pPr algn="ctr"/>
            <a:r>
              <a:rPr lang="en-US" sz="2000" dirty="0">
                <a:solidFill>
                  <a:srgbClr val="FFA800"/>
                </a:solidFill>
              </a:rPr>
              <a:t>what the effort will 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C25D06-51FD-4C24-9052-A506D8297C0E}"/>
              </a:ext>
            </a:extLst>
          </p:cNvPr>
          <p:cNvSpPr txBox="1"/>
          <p:nvPr/>
        </p:nvSpPr>
        <p:spPr>
          <a:xfrm>
            <a:off x="3595815" y="2398404"/>
            <a:ext cx="4782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…</a:t>
            </a:r>
            <a:r>
              <a:rPr lang="en-US" sz="2400" dirty="0">
                <a:solidFill>
                  <a:srgbClr val="121E87"/>
                </a:solidFill>
                <a:highlight>
                  <a:srgbClr val="FFA800"/>
                </a:highlight>
              </a:rPr>
              <a:t>doctors</a:t>
            </a:r>
            <a:r>
              <a:rPr lang="en-US" sz="2400" dirty="0">
                <a:solidFill>
                  <a:schemeClr val="bg1"/>
                </a:solidFill>
              </a:rPr>
              <a:t> in public hospitals…</a:t>
            </a:r>
          </a:p>
          <a:p>
            <a:pPr algn="ctr"/>
            <a:r>
              <a:rPr lang="en-US" sz="2000" i="1" dirty="0">
                <a:solidFill>
                  <a:srgbClr val="FFA800"/>
                </a:solidFill>
              </a:rPr>
              <a:t>to what people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00A649-98ED-4980-BA58-F13E90C590E3}"/>
              </a:ext>
            </a:extLst>
          </p:cNvPr>
          <p:cNvSpPr txBox="1"/>
          <p:nvPr/>
        </p:nvSpPr>
        <p:spPr>
          <a:xfrm>
            <a:off x="3595815" y="3328909"/>
            <a:ext cx="47820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…to </a:t>
            </a:r>
            <a:r>
              <a:rPr lang="en-US" sz="2400" dirty="0">
                <a:solidFill>
                  <a:srgbClr val="121E87"/>
                </a:solidFill>
                <a:highlight>
                  <a:srgbClr val="FFA800"/>
                </a:highlight>
              </a:rPr>
              <a:t>decrease the number of unspecified causes of death </a:t>
            </a:r>
            <a:r>
              <a:rPr lang="en-US" sz="2400" dirty="0">
                <a:solidFill>
                  <a:schemeClr val="bg1"/>
                </a:solidFill>
              </a:rPr>
              <a:t>by 40 percent in next 2 years.      </a:t>
            </a:r>
          </a:p>
          <a:p>
            <a:pPr algn="ctr"/>
            <a:r>
              <a:rPr lang="en-US" sz="2000" i="1" dirty="0">
                <a:solidFill>
                  <a:srgbClr val="FFA800"/>
                </a:solidFill>
              </a:rPr>
              <a:t>So they do what</a:t>
            </a:r>
          </a:p>
        </p:txBody>
      </p:sp>
    </p:spTree>
    <p:extLst>
      <p:ext uri="{BB962C8B-B14F-4D97-AF65-F5344CB8AC3E}">
        <p14:creationId xmlns:p14="http://schemas.microsoft.com/office/powerpoint/2010/main" val="2774748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542700" y="536700"/>
            <a:ext cx="2760770" cy="10338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“SMART” standards</a:t>
            </a:r>
            <a:endParaRPr dirty="0"/>
          </a:p>
        </p:txBody>
      </p:sp>
      <p:sp>
        <p:nvSpPr>
          <p:cNvPr id="208" name="Google Shape;208;p2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2" name="Google Shape;146;p20">
            <a:extLst>
              <a:ext uri="{FF2B5EF4-FFF2-40B4-BE49-F238E27FC236}">
                <a16:creationId xmlns:a16="http://schemas.microsoft.com/office/drawing/2014/main" id="{A8A37B3D-AD7A-4FD7-BC33-9CD0B61B70E3}"/>
              </a:ext>
            </a:extLst>
          </p:cNvPr>
          <p:cNvSpPr txBox="1">
            <a:spLocks/>
          </p:cNvSpPr>
          <p:nvPr/>
        </p:nvSpPr>
        <p:spPr>
          <a:xfrm>
            <a:off x="3852170" y="536700"/>
            <a:ext cx="3692400" cy="41652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42900">
              <a:spcBef>
                <a:spcPts val="600"/>
              </a:spcBef>
              <a:buClr>
                <a:srgbClr val="FFA800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A800"/>
                </a:solidFill>
              </a:rPr>
              <a:t>S</a:t>
            </a:r>
            <a:r>
              <a:rPr lang="en-US" sz="2800" b="1" dirty="0">
                <a:solidFill>
                  <a:schemeClr val="bg1"/>
                </a:solidFill>
              </a:rPr>
              <a:t>pecific</a:t>
            </a:r>
          </a:p>
          <a:p>
            <a:pPr marL="457200" indent="-342900">
              <a:spcBef>
                <a:spcPts val="600"/>
              </a:spcBef>
              <a:buClr>
                <a:srgbClr val="FFA800"/>
              </a:buClr>
              <a:buSzPts val="1800"/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bg1"/>
              </a:solidFill>
            </a:endParaRPr>
          </a:p>
          <a:p>
            <a:pPr marL="457200" indent="-342900">
              <a:spcBef>
                <a:spcPts val="600"/>
              </a:spcBef>
              <a:buClr>
                <a:srgbClr val="FFA800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A800"/>
                </a:solidFill>
              </a:rPr>
              <a:t>M</a:t>
            </a:r>
            <a:r>
              <a:rPr lang="en-US" sz="2800" b="1" dirty="0">
                <a:solidFill>
                  <a:schemeClr val="bg1"/>
                </a:solidFill>
              </a:rPr>
              <a:t>easurable</a:t>
            </a:r>
          </a:p>
          <a:p>
            <a:pPr marL="457200" indent="-342900">
              <a:spcBef>
                <a:spcPts val="600"/>
              </a:spcBef>
              <a:buClr>
                <a:srgbClr val="FFA800"/>
              </a:buClr>
              <a:buSzPts val="1800"/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bg1"/>
              </a:solidFill>
            </a:endParaRPr>
          </a:p>
          <a:p>
            <a:pPr marL="457200" indent="-342900">
              <a:spcBef>
                <a:spcPts val="600"/>
              </a:spcBef>
              <a:buClr>
                <a:srgbClr val="FFA800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A800"/>
                </a:solidFill>
              </a:rPr>
              <a:t>A</a:t>
            </a:r>
            <a:r>
              <a:rPr lang="en-US" sz="2800" b="1" dirty="0">
                <a:solidFill>
                  <a:schemeClr val="bg1"/>
                </a:solidFill>
              </a:rPr>
              <a:t>ssignable</a:t>
            </a:r>
          </a:p>
          <a:p>
            <a:pPr marL="457200" indent="-342900">
              <a:spcBef>
                <a:spcPts val="600"/>
              </a:spcBef>
              <a:buClr>
                <a:srgbClr val="FFA800"/>
              </a:buClr>
              <a:buSzPts val="1800"/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bg1"/>
              </a:solidFill>
            </a:endParaRPr>
          </a:p>
          <a:p>
            <a:pPr marL="457200" indent="-342900">
              <a:spcBef>
                <a:spcPts val="600"/>
              </a:spcBef>
              <a:buClr>
                <a:srgbClr val="FFA800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A800"/>
                </a:solidFill>
              </a:rPr>
              <a:t>R</a:t>
            </a:r>
            <a:r>
              <a:rPr lang="en-US" sz="2800" b="1" dirty="0">
                <a:solidFill>
                  <a:schemeClr val="bg1"/>
                </a:solidFill>
              </a:rPr>
              <a:t>ealistic</a:t>
            </a:r>
          </a:p>
          <a:p>
            <a:pPr marL="457200" indent="-342900">
              <a:spcBef>
                <a:spcPts val="600"/>
              </a:spcBef>
              <a:buClr>
                <a:srgbClr val="FFA800"/>
              </a:buClr>
              <a:buSzPts val="1800"/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bg1"/>
              </a:solidFill>
            </a:endParaRPr>
          </a:p>
          <a:p>
            <a:pPr marL="457200" indent="-342900">
              <a:spcBef>
                <a:spcPts val="600"/>
              </a:spcBef>
              <a:buClr>
                <a:srgbClr val="FFA800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A800"/>
                </a:solidFill>
              </a:rPr>
              <a:t>T</a:t>
            </a:r>
            <a:r>
              <a:rPr lang="en-US" sz="2800" b="1" dirty="0">
                <a:solidFill>
                  <a:schemeClr val="bg1"/>
                </a:solidFill>
              </a:rPr>
              <a:t>ime-limited</a:t>
            </a:r>
          </a:p>
          <a:p>
            <a:pPr marL="457200" indent="-342900">
              <a:spcBef>
                <a:spcPts val="600"/>
              </a:spcBef>
              <a:buClr>
                <a:srgbClr val="FFA800"/>
              </a:buClr>
              <a:buSzPts val="1800"/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1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392977" y="1045150"/>
            <a:ext cx="2760770" cy="67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Sample</a:t>
            </a:r>
            <a:br>
              <a:rPr lang="en-US" dirty="0"/>
            </a:br>
            <a:r>
              <a:rPr lang="en-US" dirty="0"/>
              <a:t>SOCO (part II)</a:t>
            </a:r>
            <a:endParaRPr dirty="0"/>
          </a:p>
        </p:txBody>
      </p:sp>
      <p:sp>
        <p:nvSpPr>
          <p:cNvPr id="208" name="Google Shape;208;p2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A81292-22EE-4088-A220-834DB11FE5A9}"/>
              </a:ext>
            </a:extLst>
          </p:cNvPr>
          <p:cNvSpPr txBox="1"/>
          <p:nvPr/>
        </p:nvSpPr>
        <p:spPr>
          <a:xfrm>
            <a:off x="3595815" y="1045150"/>
            <a:ext cx="478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This communication effort will…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29BC6-5FED-4476-AF1F-B43BA1E170B5}"/>
              </a:ext>
            </a:extLst>
          </p:cNvPr>
          <p:cNvSpPr txBox="1"/>
          <p:nvPr/>
        </p:nvSpPr>
        <p:spPr>
          <a:xfrm>
            <a:off x="3595815" y="1567889"/>
            <a:ext cx="4782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…</a:t>
            </a:r>
            <a:r>
              <a:rPr lang="en-US" sz="2400" dirty="0">
                <a:solidFill>
                  <a:srgbClr val="121E87"/>
                </a:solidFill>
                <a:highlight>
                  <a:srgbClr val="FFA800"/>
                </a:highlight>
              </a:rPr>
              <a:t>convince</a:t>
            </a:r>
            <a:r>
              <a:rPr lang="en-US" sz="2400" dirty="0">
                <a:solidFill>
                  <a:schemeClr val="bg1"/>
                </a:solidFill>
              </a:rPr>
              <a:t>…</a:t>
            </a:r>
          </a:p>
          <a:p>
            <a:pPr algn="ctr"/>
            <a:r>
              <a:rPr lang="en-US" sz="2000" dirty="0">
                <a:solidFill>
                  <a:srgbClr val="FFA800"/>
                </a:solidFill>
              </a:rPr>
              <a:t>what the effort will 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C25D06-51FD-4C24-9052-A506D8297C0E}"/>
              </a:ext>
            </a:extLst>
          </p:cNvPr>
          <p:cNvSpPr txBox="1"/>
          <p:nvPr/>
        </p:nvSpPr>
        <p:spPr>
          <a:xfrm>
            <a:off x="3595815" y="2398404"/>
            <a:ext cx="4782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…</a:t>
            </a:r>
            <a:r>
              <a:rPr lang="en-US" sz="2400" dirty="0">
                <a:solidFill>
                  <a:srgbClr val="121E87"/>
                </a:solidFill>
                <a:highlight>
                  <a:srgbClr val="FFA800"/>
                </a:highlight>
              </a:rPr>
              <a:t>doctors</a:t>
            </a:r>
            <a:r>
              <a:rPr lang="en-US" sz="2400" dirty="0">
                <a:solidFill>
                  <a:schemeClr val="bg1"/>
                </a:solidFill>
              </a:rPr>
              <a:t> in public hospitals…</a:t>
            </a:r>
          </a:p>
          <a:p>
            <a:pPr algn="ctr"/>
            <a:r>
              <a:rPr lang="en-US" sz="2000" i="1" dirty="0">
                <a:solidFill>
                  <a:srgbClr val="FFA800"/>
                </a:solidFill>
              </a:rPr>
              <a:t>to what people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00A649-98ED-4980-BA58-F13E90C590E3}"/>
              </a:ext>
            </a:extLst>
          </p:cNvPr>
          <p:cNvSpPr txBox="1"/>
          <p:nvPr/>
        </p:nvSpPr>
        <p:spPr>
          <a:xfrm>
            <a:off x="3595815" y="3328909"/>
            <a:ext cx="47820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…to </a:t>
            </a:r>
            <a:r>
              <a:rPr lang="en-US" sz="2400" dirty="0">
                <a:solidFill>
                  <a:srgbClr val="121E87"/>
                </a:solidFill>
                <a:highlight>
                  <a:srgbClr val="FFA800"/>
                </a:highlight>
              </a:rPr>
              <a:t>decrease the number of unspecified causes of death </a:t>
            </a:r>
            <a:r>
              <a:rPr lang="en-US" sz="2400" dirty="0">
                <a:solidFill>
                  <a:schemeClr val="bg1"/>
                </a:solidFill>
              </a:rPr>
              <a:t>by 40 percent in next 2 years.      </a:t>
            </a:r>
          </a:p>
          <a:p>
            <a:pPr algn="ctr"/>
            <a:r>
              <a:rPr lang="en-US" sz="2000" i="1" dirty="0">
                <a:solidFill>
                  <a:srgbClr val="FFA800"/>
                </a:solidFill>
              </a:rPr>
              <a:t>So they do what</a:t>
            </a:r>
          </a:p>
        </p:txBody>
      </p:sp>
    </p:spTree>
    <p:extLst>
      <p:ext uri="{BB962C8B-B14F-4D97-AF65-F5344CB8AC3E}">
        <p14:creationId xmlns:p14="http://schemas.microsoft.com/office/powerpoint/2010/main" val="146204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Objectives</a:t>
            </a:r>
            <a:endParaRPr sz="2800"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2"/>
          </p:nvPr>
        </p:nvSpPr>
        <p:spPr>
          <a:xfrm>
            <a:off x="3233918" y="3515657"/>
            <a:ext cx="2963602" cy="1141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b="1" dirty="0"/>
              <a:t>Know the general structure of a message platform</a:t>
            </a:r>
            <a:endParaRPr lang="en-US" dirty="0"/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2</a:t>
            </a:fld>
            <a:endParaRPr>
              <a:solidFill>
                <a:srgbClr val="294667"/>
              </a:solidFill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76962" y="1943632"/>
            <a:ext cx="2963602" cy="11415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Know main elements of a strategic communications plan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57A5FB-BB15-4822-8C9D-BD0CE74649E2}"/>
              </a:ext>
            </a:extLst>
          </p:cNvPr>
          <p:cNvSpPr/>
          <p:nvPr/>
        </p:nvSpPr>
        <p:spPr>
          <a:xfrm>
            <a:off x="1306570" y="1725350"/>
            <a:ext cx="274320" cy="274320"/>
          </a:xfrm>
          <a:prstGeom prst="ellipse">
            <a:avLst/>
          </a:prstGeom>
          <a:solidFill>
            <a:srgbClr val="121E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A800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EF5BAC-F543-4D25-9CE0-88D943DA3F0B}"/>
              </a:ext>
            </a:extLst>
          </p:cNvPr>
          <p:cNvSpPr/>
          <p:nvPr/>
        </p:nvSpPr>
        <p:spPr>
          <a:xfrm>
            <a:off x="4176386" y="3255409"/>
            <a:ext cx="274320" cy="274320"/>
          </a:xfrm>
          <a:prstGeom prst="ellipse">
            <a:avLst/>
          </a:prstGeom>
          <a:solidFill>
            <a:srgbClr val="121E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A800"/>
                </a:solidFill>
              </a:rPr>
              <a:t>4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21B560-BD24-4F37-8771-18A769B462A4}"/>
              </a:ext>
            </a:extLst>
          </p:cNvPr>
          <p:cNvCxnSpPr>
            <a:cxnSpLocks/>
          </p:cNvCxnSpPr>
          <p:nvPr/>
        </p:nvCxnSpPr>
        <p:spPr>
          <a:xfrm>
            <a:off x="3186121" y="2438692"/>
            <a:ext cx="0" cy="143332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FE2A6A-EEB3-4D4E-97E5-18C10CF646E8}"/>
              </a:ext>
            </a:extLst>
          </p:cNvPr>
          <p:cNvCxnSpPr>
            <a:cxnSpLocks/>
          </p:cNvCxnSpPr>
          <p:nvPr/>
        </p:nvCxnSpPr>
        <p:spPr>
          <a:xfrm rot="16200000" flipV="1">
            <a:off x="3174733" y="2438693"/>
            <a:ext cx="0" cy="143332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3A602E6C-9BBD-41A4-BB78-F46B6F469C28}"/>
              </a:ext>
            </a:extLst>
          </p:cNvPr>
          <p:cNvGrpSpPr/>
          <p:nvPr/>
        </p:nvGrpSpPr>
        <p:grpSpPr>
          <a:xfrm>
            <a:off x="173602" y="3244581"/>
            <a:ext cx="3066966" cy="1975760"/>
            <a:chOff x="173602" y="3244581"/>
            <a:chExt cx="3066966" cy="197576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A7AE3DB-0594-4669-8D96-A57149E110FE}"/>
                </a:ext>
              </a:extLst>
            </p:cNvPr>
            <p:cNvSpPr/>
            <p:nvPr/>
          </p:nvSpPr>
          <p:spPr>
            <a:xfrm>
              <a:off x="1310490" y="3244581"/>
              <a:ext cx="274320" cy="274320"/>
            </a:xfrm>
            <a:prstGeom prst="ellipse">
              <a:avLst/>
            </a:prstGeom>
            <a:solidFill>
              <a:srgbClr val="121E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A800"/>
                  </a:solidFill>
                </a:rPr>
                <a:t>2</a:t>
              </a:r>
            </a:p>
          </p:txBody>
        </p:sp>
        <p:sp>
          <p:nvSpPr>
            <p:cNvPr id="16" name="Google Shape;120;p16">
              <a:extLst>
                <a:ext uri="{FF2B5EF4-FFF2-40B4-BE49-F238E27FC236}">
                  <a16:creationId xmlns:a16="http://schemas.microsoft.com/office/drawing/2014/main" id="{E734C2AA-9E17-45D1-82B5-950CC5EAA4BB}"/>
                </a:ext>
              </a:extLst>
            </p:cNvPr>
            <p:cNvSpPr txBox="1">
              <a:spLocks/>
            </p:cNvSpPr>
            <p:nvPr/>
          </p:nvSpPr>
          <p:spPr>
            <a:xfrm>
              <a:off x="173602" y="3473909"/>
              <a:ext cx="3066966" cy="1746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20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0" indent="0">
                <a:buClr>
                  <a:schemeClr val="dk1"/>
                </a:buClr>
                <a:buSzPts val="1100"/>
                <a:buFont typeface="Open Sans"/>
                <a:buNone/>
              </a:pPr>
              <a:r>
                <a:rPr lang="en-US" b="1" dirty="0"/>
                <a:t>Know types of plan outcomes/objectives, audiences, and material</a:t>
              </a:r>
              <a:endParaRPr lang="en-US" dirty="0"/>
            </a:p>
            <a:p>
              <a:pPr marL="0" indent="0">
                <a:buFont typeface="Open Sans"/>
                <a:buNone/>
              </a:pPr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02EB9D-0886-4FE5-82C5-D2C3814CA02F}"/>
              </a:ext>
            </a:extLst>
          </p:cNvPr>
          <p:cNvGrpSpPr/>
          <p:nvPr/>
        </p:nvGrpSpPr>
        <p:grpSpPr>
          <a:xfrm>
            <a:off x="3240568" y="1743230"/>
            <a:ext cx="2963602" cy="1673538"/>
            <a:chOff x="3240568" y="3244581"/>
            <a:chExt cx="2963602" cy="167353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4A1E36-86F4-4577-AC01-FCD0B4B81161}"/>
                </a:ext>
              </a:extLst>
            </p:cNvPr>
            <p:cNvSpPr/>
            <p:nvPr/>
          </p:nvSpPr>
          <p:spPr>
            <a:xfrm>
              <a:off x="4183036" y="3244581"/>
              <a:ext cx="274320" cy="274320"/>
            </a:xfrm>
            <a:prstGeom prst="ellipse">
              <a:avLst/>
            </a:prstGeom>
            <a:solidFill>
              <a:srgbClr val="121E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A800"/>
                  </a:solidFill>
                </a:rPr>
                <a:t>3</a:t>
              </a:r>
            </a:p>
          </p:txBody>
        </p:sp>
        <p:sp>
          <p:nvSpPr>
            <p:cNvPr id="17" name="Google Shape;117;p16">
              <a:extLst>
                <a:ext uri="{FF2B5EF4-FFF2-40B4-BE49-F238E27FC236}">
                  <a16:creationId xmlns:a16="http://schemas.microsoft.com/office/drawing/2014/main" id="{02AB454E-574E-4608-8738-574E8A7670C6}"/>
                </a:ext>
              </a:extLst>
            </p:cNvPr>
            <p:cNvSpPr txBox="1">
              <a:spLocks/>
            </p:cNvSpPr>
            <p:nvPr/>
          </p:nvSpPr>
          <p:spPr>
            <a:xfrm>
              <a:off x="3240568" y="3459405"/>
              <a:ext cx="2963602" cy="1458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20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0" indent="0">
                <a:buClr>
                  <a:srgbClr val="000000"/>
                </a:buClr>
                <a:buSzPts val="1100"/>
                <a:buFont typeface="Open Sans"/>
                <a:buNone/>
              </a:pPr>
              <a:r>
                <a:rPr lang="en-US" b="1" dirty="0"/>
                <a:t>Be able to write a single overarching comm. outcome</a:t>
              </a:r>
            </a:p>
            <a:p>
              <a:pPr marL="0" indent="0">
                <a:buClr>
                  <a:schemeClr val="dk1"/>
                </a:buClr>
                <a:buSzPts val="1100"/>
                <a:buFont typeface="Arial"/>
                <a:buNone/>
              </a:pP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12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ctrTitle"/>
          </p:nvPr>
        </p:nvSpPr>
        <p:spPr>
          <a:xfrm>
            <a:off x="5020500" y="1828799"/>
            <a:ext cx="3675000" cy="15820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Audience Analysis</a:t>
            </a:r>
            <a:endParaRPr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400158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Who we are trying to reach (and what we know about them)</a:t>
            </a:r>
            <a:endParaRPr sz="2000" dirty="0"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7817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434706" y="536700"/>
            <a:ext cx="5630192" cy="9289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Common audiences for public health communications</a:t>
            </a:r>
            <a:endParaRPr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21</a:t>
            </a:fld>
            <a:endParaRPr>
              <a:solidFill>
                <a:srgbClr val="294667"/>
              </a:solidFill>
            </a:endParaRPr>
          </a:p>
        </p:txBody>
      </p:sp>
      <p:sp>
        <p:nvSpPr>
          <p:cNvPr id="13" name="Google Shape;177;p22">
            <a:extLst>
              <a:ext uri="{FF2B5EF4-FFF2-40B4-BE49-F238E27FC236}">
                <a16:creationId xmlns:a16="http://schemas.microsoft.com/office/drawing/2014/main" id="{40A83165-45D5-4D85-9B0E-58A97485E71D}"/>
              </a:ext>
            </a:extLst>
          </p:cNvPr>
          <p:cNvSpPr txBox="1">
            <a:spLocks/>
          </p:cNvSpPr>
          <p:nvPr/>
        </p:nvSpPr>
        <p:spPr>
          <a:xfrm>
            <a:off x="6494140" y="687011"/>
            <a:ext cx="1998041" cy="37694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Public health executive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Politicians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Funders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Health workers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Journalists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General public</a:t>
            </a:r>
            <a:r>
              <a:rPr lang="en-US" sz="2000" dirty="0"/>
              <a:t>.</a:t>
            </a:r>
          </a:p>
        </p:txBody>
      </p:sp>
      <p:pic>
        <p:nvPicPr>
          <p:cNvPr id="5" name="Picture 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C7906C18-9676-46DF-94B4-F0B80E266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760" b="17679"/>
          <a:stretch/>
        </p:blipFill>
        <p:spPr>
          <a:xfrm>
            <a:off x="434706" y="1703751"/>
            <a:ext cx="1559966" cy="1053841"/>
          </a:xfrm>
          <a:prstGeom prst="ellipse">
            <a:avLst/>
          </a:prstGeom>
        </p:spPr>
      </p:pic>
      <p:pic>
        <p:nvPicPr>
          <p:cNvPr id="7" name="Picture 6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96F36AB4-80DD-4F07-8342-BB43F02ED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689" y="2837930"/>
            <a:ext cx="1589024" cy="1051560"/>
          </a:xfrm>
          <a:prstGeom prst="ellipse">
            <a:avLst/>
          </a:prstGeom>
        </p:spPr>
      </p:pic>
      <p:pic>
        <p:nvPicPr>
          <p:cNvPr id="9" name="Picture 8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CA1FD395-7A24-4BB6-B7F9-0A0A7D8C6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485" y="2837930"/>
            <a:ext cx="1577921" cy="1051560"/>
          </a:xfrm>
          <a:prstGeom prst="ellipse">
            <a:avLst/>
          </a:prstGeom>
        </p:spPr>
      </p:pic>
      <p:pic>
        <p:nvPicPr>
          <p:cNvPr id="11" name="Picture 10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744A7C57-20B6-4010-B94F-76AE6F929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294" y="3889490"/>
            <a:ext cx="1589024" cy="1051560"/>
          </a:xfrm>
          <a:prstGeom prst="ellipse">
            <a:avLst/>
          </a:prstGeom>
        </p:spPr>
      </p:pic>
      <p:pic>
        <p:nvPicPr>
          <p:cNvPr id="14" name="Picture 13" descr="A group of people around each other&#10;&#10;Description generated with very high confidence">
            <a:extLst>
              <a:ext uri="{FF2B5EF4-FFF2-40B4-BE49-F238E27FC236}">
                <a16:creationId xmlns:a16="http://schemas.microsoft.com/office/drawing/2014/main" id="{887268F6-B27C-4CF4-95E5-3DA4789032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2578" y="1703751"/>
            <a:ext cx="1563624" cy="1057246"/>
          </a:xfrm>
          <a:prstGeom prst="ellipse">
            <a:avLst/>
          </a:prstGeom>
        </p:spPr>
      </p:pic>
      <p:pic>
        <p:nvPicPr>
          <p:cNvPr id="16" name="Picture 15" descr="A group of people in front of a crowd&#10;&#10;Description generated with very high confidence">
            <a:extLst>
              <a:ext uri="{FF2B5EF4-FFF2-40B4-BE49-F238E27FC236}">
                <a16:creationId xmlns:a16="http://schemas.microsoft.com/office/drawing/2014/main" id="{5E4EEF25-3926-4880-9B58-A92440DBED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017" b="39838"/>
          <a:stretch/>
        </p:blipFill>
        <p:spPr>
          <a:xfrm>
            <a:off x="3719038" y="1704891"/>
            <a:ext cx="1559966" cy="10515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9286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4000" b="-84000"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1616475" y="1393325"/>
            <a:ext cx="5911200" cy="30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What information would you want to know about your audiences before trying to communicate with them?</a:t>
            </a:r>
            <a:endParaRPr dirty="0"/>
          </a:p>
        </p:txBody>
      </p:sp>
      <p:sp>
        <p:nvSpPr>
          <p:cNvPr id="140" name="Google Shape;140;p19"/>
          <p:cNvSpPr txBox="1">
            <a:spLocks noGrp="1"/>
          </p:cNvSpPr>
          <p:nvPr>
            <p:ph type="sldNum" idx="12"/>
          </p:nvPr>
        </p:nvSpPr>
        <p:spPr>
          <a:xfrm>
            <a:off x="265275" y="4607475"/>
            <a:ext cx="86169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2241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to “Map” Audiences</a:t>
            </a:r>
            <a:endParaRPr dirty="0"/>
          </a:p>
        </p:txBody>
      </p:sp>
      <p:sp>
        <p:nvSpPr>
          <p:cNvPr id="266" name="Google Shape;266;p31"/>
          <p:cNvSpPr txBox="1">
            <a:spLocks noGrp="1"/>
          </p:cNvSpPr>
          <p:nvPr>
            <p:ph type="body" idx="1"/>
          </p:nvPr>
        </p:nvSpPr>
        <p:spPr>
          <a:xfrm>
            <a:off x="434325" y="1614875"/>
            <a:ext cx="25329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u="sng" dirty="0"/>
              <a:t>By Their Position</a:t>
            </a:r>
            <a:endParaRPr b="1" u="sng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Do they </a:t>
            </a:r>
            <a:r>
              <a:rPr lang="en-US" b="1" dirty="0">
                <a:solidFill>
                  <a:srgbClr val="121E87"/>
                </a:solidFill>
              </a:rPr>
              <a:t>agree</a:t>
            </a:r>
            <a:r>
              <a:rPr lang="en-US" dirty="0"/>
              <a:t> or </a:t>
            </a:r>
            <a:r>
              <a:rPr lang="en-US" b="1" dirty="0">
                <a:solidFill>
                  <a:srgbClr val="121E87"/>
                </a:solidFill>
              </a:rPr>
              <a:t>disagree</a:t>
            </a:r>
            <a:r>
              <a:rPr lang="en-US" dirty="0"/>
              <a:t> with you?</a:t>
            </a:r>
            <a:endParaRPr dirty="0"/>
          </a:p>
        </p:txBody>
      </p:sp>
      <p:sp>
        <p:nvSpPr>
          <p:cNvPr id="267" name="Google Shape;267;p31"/>
          <p:cNvSpPr txBox="1">
            <a:spLocks noGrp="1"/>
          </p:cNvSpPr>
          <p:nvPr>
            <p:ph type="body" idx="2"/>
          </p:nvPr>
        </p:nvSpPr>
        <p:spPr>
          <a:xfrm>
            <a:off x="3120077" y="1614875"/>
            <a:ext cx="25329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u="sng" dirty="0"/>
              <a:t>By Their Interest</a:t>
            </a:r>
          </a:p>
          <a:p>
            <a:pPr marL="0" lvl="0" indent="0">
              <a:buNone/>
            </a:pPr>
            <a:r>
              <a:rPr lang="en-US" dirty="0"/>
              <a:t>Are they </a:t>
            </a:r>
            <a:r>
              <a:rPr lang="en-US" b="1" dirty="0">
                <a:solidFill>
                  <a:srgbClr val="121E87"/>
                </a:solidFill>
              </a:rPr>
              <a:t>invested</a:t>
            </a:r>
            <a:r>
              <a:rPr lang="en-US" dirty="0"/>
              <a:t> or </a:t>
            </a:r>
            <a:r>
              <a:rPr lang="en-US" b="1" dirty="0">
                <a:solidFill>
                  <a:srgbClr val="121E87"/>
                </a:solidFill>
              </a:rPr>
              <a:t>disengaged</a:t>
            </a:r>
            <a:r>
              <a:rPr lang="en-US" dirty="0"/>
              <a:t>?</a:t>
            </a:r>
          </a:p>
        </p:txBody>
      </p:sp>
      <p:sp>
        <p:nvSpPr>
          <p:cNvPr id="268" name="Google Shape;268;p31"/>
          <p:cNvSpPr txBox="1">
            <a:spLocks noGrp="1"/>
          </p:cNvSpPr>
          <p:nvPr>
            <p:ph type="body" idx="1"/>
          </p:nvPr>
        </p:nvSpPr>
        <p:spPr>
          <a:xfrm>
            <a:off x="434324" y="2971800"/>
            <a:ext cx="2685537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u="sng" dirty="0"/>
              <a:t>By Their Power</a:t>
            </a:r>
            <a:endParaRPr b="1" u="sng" dirty="0"/>
          </a:p>
          <a:p>
            <a:pPr marL="0" lvl="0" indent="0">
              <a:buNone/>
            </a:pPr>
            <a:r>
              <a:rPr lang="en-US" dirty="0"/>
              <a:t>Are they </a:t>
            </a:r>
            <a:r>
              <a:rPr lang="en-US" b="1" dirty="0">
                <a:solidFill>
                  <a:srgbClr val="121E87"/>
                </a:solidFill>
              </a:rPr>
              <a:t>influential </a:t>
            </a:r>
            <a:r>
              <a:rPr lang="en-US" dirty="0"/>
              <a:t>or not?</a:t>
            </a:r>
          </a:p>
        </p:txBody>
      </p:sp>
      <p:sp>
        <p:nvSpPr>
          <p:cNvPr id="269" name="Google Shape;269;p31"/>
          <p:cNvSpPr txBox="1">
            <a:spLocks noGrp="1"/>
          </p:cNvSpPr>
          <p:nvPr>
            <p:ph type="body" idx="2"/>
          </p:nvPr>
        </p:nvSpPr>
        <p:spPr>
          <a:xfrm>
            <a:off x="3108892" y="2971800"/>
            <a:ext cx="2685536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u="sng" dirty="0"/>
              <a:t>By Their Knowledge</a:t>
            </a:r>
            <a:endParaRPr b="1" u="sng" dirty="0"/>
          </a:p>
          <a:p>
            <a:pPr marL="0" indent="0">
              <a:buNone/>
            </a:pPr>
            <a:r>
              <a:rPr lang="en-US" dirty="0"/>
              <a:t> Are they </a:t>
            </a:r>
            <a:r>
              <a:rPr lang="en-US" b="1" dirty="0">
                <a:solidFill>
                  <a:srgbClr val="121E87"/>
                </a:solidFill>
              </a:rPr>
              <a:t>experts</a:t>
            </a:r>
            <a:r>
              <a:rPr lang="en-US" dirty="0"/>
              <a:t> on the issue or not?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70" name="Google Shape;270;p31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23</a:t>
            </a:fld>
            <a:endParaRPr>
              <a:solidFill>
                <a:srgbClr val="294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60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623942" y="370331"/>
            <a:ext cx="2655359" cy="13839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2-Dimension Audience Analysis</a:t>
            </a:r>
            <a:endParaRPr dirty="0"/>
          </a:p>
        </p:txBody>
      </p:sp>
      <p:sp>
        <p:nvSpPr>
          <p:cNvPr id="208" name="Google Shape;208;p2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0CF799-E1AA-46D7-B4DF-1136EE5F1758}"/>
              </a:ext>
            </a:extLst>
          </p:cNvPr>
          <p:cNvSpPr/>
          <p:nvPr/>
        </p:nvSpPr>
        <p:spPr>
          <a:xfrm>
            <a:off x="3545633" y="839879"/>
            <a:ext cx="2743200" cy="1828800"/>
          </a:xfrm>
          <a:prstGeom prst="rect">
            <a:avLst/>
          </a:prstGeom>
          <a:solidFill>
            <a:srgbClr val="FFA800">
              <a:alpha val="8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05CB8A-BFD6-470C-B1DB-FABA5025C925}"/>
              </a:ext>
            </a:extLst>
          </p:cNvPr>
          <p:cNvSpPr/>
          <p:nvPr/>
        </p:nvSpPr>
        <p:spPr>
          <a:xfrm>
            <a:off x="6288833" y="839879"/>
            <a:ext cx="2743200" cy="1828800"/>
          </a:xfrm>
          <a:prstGeom prst="rect">
            <a:avLst/>
          </a:prstGeom>
          <a:solidFill>
            <a:srgbClr val="FFA800">
              <a:alpha val="8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3B2EB3-630E-4743-A178-BFE539A0F903}"/>
              </a:ext>
            </a:extLst>
          </p:cNvPr>
          <p:cNvSpPr/>
          <p:nvPr/>
        </p:nvSpPr>
        <p:spPr>
          <a:xfrm>
            <a:off x="3545633" y="2668800"/>
            <a:ext cx="2743200" cy="1828800"/>
          </a:xfrm>
          <a:prstGeom prst="rect">
            <a:avLst/>
          </a:prstGeom>
          <a:solidFill>
            <a:srgbClr val="FFA800">
              <a:alpha val="8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437C63-4770-4AB9-AD49-10099B64790C}"/>
              </a:ext>
            </a:extLst>
          </p:cNvPr>
          <p:cNvSpPr/>
          <p:nvPr/>
        </p:nvSpPr>
        <p:spPr>
          <a:xfrm>
            <a:off x="6288833" y="2668800"/>
            <a:ext cx="2743200" cy="1828800"/>
          </a:xfrm>
          <a:prstGeom prst="rect">
            <a:avLst/>
          </a:prstGeom>
          <a:solidFill>
            <a:srgbClr val="FFA800">
              <a:alpha val="8549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-Down 4">
            <a:extLst>
              <a:ext uri="{FF2B5EF4-FFF2-40B4-BE49-F238E27FC236}">
                <a16:creationId xmlns:a16="http://schemas.microsoft.com/office/drawing/2014/main" id="{7333A8A9-4DFD-4FBC-9759-DFA7C4C3AE83}"/>
              </a:ext>
            </a:extLst>
          </p:cNvPr>
          <p:cNvSpPr/>
          <p:nvPr/>
        </p:nvSpPr>
        <p:spPr>
          <a:xfrm>
            <a:off x="2964203" y="839879"/>
            <a:ext cx="630195" cy="3657721"/>
          </a:xfrm>
          <a:prstGeom prst="upDownArrow">
            <a:avLst/>
          </a:prstGeom>
          <a:solidFill>
            <a:srgbClr val="FFA800">
              <a:alpha val="85882"/>
            </a:srgbClr>
          </a:solidFill>
          <a:ln>
            <a:solidFill>
              <a:srgbClr val="121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solidFill>
                  <a:srgbClr val="121E87"/>
                </a:solidFill>
              </a:rPr>
              <a:t>Disengaged                     Invested</a:t>
            </a: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10A7FB72-D525-454D-A7E5-03DC4D6AD934}"/>
              </a:ext>
            </a:extLst>
          </p:cNvPr>
          <p:cNvSpPr/>
          <p:nvPr/>
        </p:nvSpPr>
        <p:spPr>
          <a:xfrm rot="5400000">
            <a:off x="5998117" y="2109585"/>
            <a:ext cx="630195" cy="5437635"/>
          </a:xfrm>
          <a:prstGeom prst="upDownArrow">
            <a:avLst/>
          </a:prstGeom>
          <a:solidFill>
            <a:srgbClr val="FFA800">
              <a:alpha val="85882"/>
            </a:srgbClr>
          </a:solidFill>
          <a:ln>
            <a:solidFill>
              <a:srgbClr val="121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solidFill>
                  <a:srgbClr val="121E87"/>
                </a:solidFill>
              </a:rPr>
              <a:t>Disagree                                                           Agree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7B4A94-6AB4-4CA0-80CC-7B54B4CA32EE}"/>
              </a:ext>
            </a:extLst>
          </p:cNvPr>
          <p:cNvSpPr txBox="1"/>
          <p:nvPr/>
        </p:nvSpPr>
        <p:spPr>
          <a:xfrm>
            <a:off x="542700" y="3150973"/>
            <a:ext cx="2421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Source:</a:t>
            </a:r>
          </a:p>
          <a:p>
            <a:r>
              <a:rPr lang="en-US" dirty="0"/>
              <a:t>World Health Organization, </a:t>
            </a:r>
          </a:p>
          <a:p>
            <a:r>
              <a:rPr lang="en-US" i="1" dirty="0"/>
              <a:t>Effective Communications Handbook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2986D0-1CA3-4424-9C9C-B2AEA09015C3}"/>
              </a:ext>
            </a:extLst>
          </p:cNvPr>
          <p:cNvSpPr/>
          <p:nvPr/>
        </p:nvSpPr>
        <p:spPr>
          <a:xfrm>
            <a:off x="3913443" y="1470454"/>
            <a:ext cx="2103120" cy="704335"/>
          </a:xfrm>
          <a:prstGeom prst="ellipse">
            <a:avLst/>
          </a:prstGeom>
          <a:solidFill>
            <a:srgbClr val="121E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Blockers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1381350-0FDB-4971-8809-E8495211B9F1}"/>
              </a:ext>
            </a:extLst>
          </p:cNvPr>
          <p:cNvSpPr/>
          <p:nvPr/>
        </p:nvSpPr>
        <p:spPr>
          <a:xfrm>
            <a:off x="3912781" y="3231032"/>
            <a:ext cx="2103120" cy="704335"/>
          </a:xfrm>
          <a:prstGeom prst="ellipse">
            <a:avLst/>
          </a:prstGeom>
          <a:solidFill>
            <a:srgbClr val="121E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Avoiders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8F5907-5103-4560-980F-502D770877C0}"/>
              </a:ext>
            </a:extLst>
          </p:cNvPr>
          <p:cNvSpPr/>
          <p:nvPr/>
        </p:nvSpPr>
        <p:spPr>
          <a:xfrm>
            <a:off x="6608542" y="1470454"/>
            <a:ext cx="2103120" cy="704335"/>
          </a:xfrm>
          <a:prstGeom prst="ellipse">
            <a:avLst/>
          </a:prstGeom>
          <a:solidFill>
            <a:srgbClr val="121E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Champions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28D32B-84E6-4087-BAC1-7E6F1AA75D46}"/>
              </a:ext>
            </a:extLst>
          </p:cNvPr>
          <p:cNvSpPr/>
          <p:nvPr/>
        </p:nvSpPr>
        <p:spPr>
          <a:xfrm>
            <a:off x="6607880" y="3231032"/>
            <a:ext cx="2103120" cy="704335"/>
          </a:xfrm>
          <a:prstGeom prst="ellipse">
            <a:avLst/>
          </a:prstGeom>
          <a:solidFill>
            <a:srgbClr val="121E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Silent</a:t>
            </a:r>
            <a:br>
              <a:rPr lang="en-US" sz="2000" dirty="0"/>
            </a:br>
            <a:r>
              <a:rPr lang="en-US" sz="2000" dirty="0"/>
              <a:t>Boosters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Messages and Materials</a:t>
            </a:r>
            <a:endParaRPr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802224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What you </a:t>
            </a:r>
            <a:r>
              <a:rPr lang="en-US" sz="2000" dirty="0"/>
              <a:t>want say to your audiences and how you will say it to them</a:t>
            </a:r>
            <a:endParaRPr sz="2000" dirty="0"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4228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 txBox="1">
            <a:spLocks noGrp="1"/>
          </p:cNvSpPr>
          <p:nvPr>
            <p:ph type="body" idx="1"/>
          </p:nvPr>
        </p:nvSpPr>
        <p:spPr>
          <a:xfrm>
            <a:off x="6452211" y="2895240"/>
            <a:ext cx="2335427" cy="17115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Typical sequence of messages in “expert” communication</a:t>
            </a:r>
            <a:endParaRPr u="sng" dirty="0"/>
          </a:p>
        </p:txBody>
      </p:sp>
      <p:sp>
        <p:nvSpPr>
          <p:cNvPr id="277" name="Google Shape;277;p32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121E8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121E87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777E521-FD9A-4BC6-AA03-FF38D9479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216254"/>
              </p:ext>
            </p:extLst>
          </p:nvPr>
        </p:nvGraphicFramePr>
        <p:xfrm>
          <a:off x="1523925" y="37114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allout: Line with Border and Accent Bar 2">
            <a:extLst>
              <a:ext uri="{FF2B5EF4-FFF2-40B4-BE49-F238E27FC236}">
                <a16:creationId xmlns:a16="http://schemas.microsoft.com/office/drawing/2014/main" id="{255B7AA0-4AA8-432F-8F82-FB8E151B4DAD}"/>
              </a:ext>
            </a:extLst>
          </p:cNvPr>
          <p:cNvSpPr/>
          <p:nvPr/>
        </p:nvSpPr>
        <p:spPr>
          <a:xfrm>
            <a:off x="840259" y="3607547"/>
            <a:ext cx="1989438" cy="789740"/>
          </a:xfrm>
          <a:prstGeom prst="accentBorderCallout1">
            <a:avLst>
              <a:gd name="adj1" fmla="val 43758"/>
              <a:gd name="adj2" fmla="val 103468"/>
              <a:gd name="adj3" fmla="val 31207"/>
              <a:gd name="adj4" fmla="val 182785"/>
            </a:avLst>
          </a:prstGeom>
          <a:solidFill>
            <a:srgbClr val="121E87">
              <a:alpha val="85882"/>
            </a:srgbClr>
          </a:solidFill>
          <a:ln>
            <a:solidFill>
              <a:srgbClr val="121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A800"/>
                </a:solidFill>
              </a:rPr>
              <a:t>Implications for Policy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FD69D8D-DDEC-4CE0-8858-DE3FD16D8225}"/>
              </a:ext>
            </a:extLst>
          </p:cNvPr>
          <p:cNvSpPr/>
          <p:nvPr/>
        </p:nvSpPr>
        <p:spPr>
          <a:xfrm rot="19428867">
            <a:off x="2483488" y="-2261"/>
            <a:ext cx="306920" cy="4202873"/>
          </a:xfrm>
          <a:prstGeom prst="downArrow">
            <a:avLst/>
          </a:prstGeom>
          <a:solidFill>
            <a:schemeClr val="bg1">
              <a:alpha val="8588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52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 txBox="1">
            <a:spLocks noGrp="1"/>
          </p:cNvSpPr>
          <p:nvPr>
            <p:ph type="body" idx="1"/>
          </p:nvPr>
        </p:nvSpPr>
        <p:spPr>
          <a:xfrm>
            <a:off x="6450229" y="371141"/>
            <a:ext cx="2335427" cy="17115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Sequence typical “nonexpert” wants to hear messages</a:t>
            </a:r>
            <a:endParaRPr u="sng" dirty="0"/>
          </a:p>
        </p:txBody>
      </p:sp>
      <p:sp>
        <p:nvSpPr>
          <p:cNvPr id="277" name="Google Shape;277;p32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121E8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121E87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777E521-FD9A-4BC6-AA03-FF38D9479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2906590"/>
              </p:ext>
            </p:extLst>
          </p:nvPr>
        </p:nvGraphicFramePr>
        <p:xfrm>
          <a:off x="1523925" y="37114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allout: Line with Border and Accent Bar 2">
            <a:extLst>
              <a:ext uri="{FF2B5EF4-FFF2-40B4-BE49-F238E27FC236}">
                <a16:creationId xmlns:a16="http://schemas.microsoft.com/office/drawing/2014/main" id="{255B7AA0-4AA8-432F-8F82-FB8E151B4DAD}"/>
              </a:ext>
            </a:extLst>
          </p:cNvPr>
          <p:cNvSpPr/>
          <p:nvPr/>
        </p:nvSpPr>
        <p:spPr>
          <a:xfrm>
            <a:off x="704335" y="580142"/>
            <a:ext cx="1989438" cy="789740"/>
          </a:xfrm>
          <a:prstGeom prst="accentBorderCallout1">
            <a:avLst>
              <a:gd name="adj1" fmla="val 43758"/>
              <a:gd name="adj2" fmla="val 103468"/>
              <a:gd name="adj3" fmla="val 31207"/>
              <a:gd name="adj4" fmla="val 182785"/>
            </a:avLst>
          </a:prstGeom>
          <a:solidFill>
            <a:srgbClr val="121E87">
              <a:alpha val="85882"/>
            </a:srgbClr>
          </a:solidFill>
          <a:ln>
            <a:solidFill>
              <a:srgbClr val="121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A800"/>
                </a:solidFill>
              </a:rPr>
              <a:t>Implications for Policy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4DDF9F0-1B11-4158-9CD8-6C9FE9300D7F}"/>
              </a:ext>
            </a:extLst>
          </p:cNvPr>
          <p:cNvSpPr/>
          <p:nvPr/>
        </p:nvSpPr>
        <p:spPr>
          <a:xfrm rot="19428867">
            <a:off x="5460769" y="-9931"/>
            <a:ext cx="306920" cy="3111253"/>
          </a:xfrm>
          <a:prstGeom prst="downArrow">
            <a:avLst/>
          </a:prstGeom>
          <a:solidFill>
            <a:schemeClr val="bg1">
              <a:alpha val="8588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94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5E6C9-38B1-41B5-AC1A-0589FE100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Types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11870-6609-4583-B333-C4EEB6D42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6613" y="1614875"/>
            <a:ext cx="1672586" cy="3158700"/>
          </a:xfrm>
        </p:spPr>
        <p:txBody>
          <a:bodyPr/>
          <a:lstStyle/>
          <a:p>
            <a:pPr marL="139700" indent="0">
              <a:buNone/>
            </a:pPr>
            <a:r>
              <a:rPr lang="en-US" b="1" dirty="0"/>
              <a:t>Core Message</a:t>
            </a:r>
          </a:p>
          <a:p>
            <a:pPr marL="139700" indent="0">
              <a:buNone/>
            </a:pPr>
            <a:r>
              <a:rPr lang="en-US" dirty="0"/>
              <a:t>1 message audience should take away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435AC-6DCC-44BB-B257-A42C5C478B5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40410" y="1614875"/>
            <a:ext cx="1952361" cy="3158700"/>
          </a:xfrm>
        </p:spPr>
        <p:txBody>
          <a:bodyPr/>
          <a:lstStyle/>
          <a:p>
            <a:pPr marL="139700" indent="0">
              <a:buNone/>
            </a:pPr>
            <a:r>
              <a:rPr lang="en-US" b="1" dirty="0"/>
              <a:t>Supporting Message</a:t>
            </a:r>
          </a:p>
          <a:p>
            <a:pPr marL="139700" indent="0">
              <a:buNone/>
            </a:pPr>
            <a:r>
              <a:rPr lang="en-US" dirty="0"/>
              <a:t>2-5 messages that make audience more likely to accept core message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AE2EB-EC28-4591-9A33-19CF3D16B8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D1B4A6E-79FE-435F-94CF-5447C60B54F9}"/>
              </a:ext>
            </a:extLst>
          </p:cNvPr>
          <p:cNvSpPr txBox="1">
            <a:spLocks/>
          </p:cNvSpPr>
          <p:nvPr/>
        </p:nvSpPr>
        <p:spPr>
          <a:xfrm>
            <a:off x="7010227" y="1614875"/>
            <a:ext cx="2133771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400"/>
              <a:buFont typeface="Open Sans"/>
              <a:buChar char="▫"/>
              <a:defRPr sz="20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Font typeface="Open Sans"/>
              <a:buChar char="▪"/>
              <a:defRPr sz="14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Font typeface="Open Sans"/>
              <a:buChar char="▫"/>
              <a:defRPr sz="14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Font typeface="Open Sans"/>
              <a:buChar char="▪"/>
              <a:defRPr sz="14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Font typeface="Open Sans"/>
              <a:buChar char="▫"/>
              <a:defRPr sz="14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Font typeface="Open Sans"/>
              <a:buChar char="▪"/>
              <a:defRPr sz="14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Font typeface="Open Sans"/>
              <a:buChar char="▫"/>
              <a:defRPr sz="14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Font typeface="Open Sans"/>
              <a:buChar char="▪"/>
              <a:defRPr sz="14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Font typeface="Open Sans"/>
              <a:buChar char="▫"/>
              <a:defRPr sz="14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39700" indent="0">
              <a:buFont typeface="Open Sans"/>
              <a:buNone/>
            </a:pPr>
            <a:r>
              <a:rPr lang="en-US" b="1" dirty="0"/>
              <a:t>Points of Evidence</a:t>
            </a:r>
          </a:p>
          <a:p>
            <a:pPr marL="139700" indent="0">
              <a:buFont typeface="Open Sans"/>
              <a:buNone/>
            </a:pPr>
            <a:r>
              <a:rPr lang="en-US" dirty="0"/>
              <a:t>1-4 data-driven facts audience will find compelling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94F19D-C47D-47DB-BBFE-D4D70CCD7DA7}"/>
              </a:ext>
            </a:extLst>
          </p:cNvPr>
          <p:cNvCxnSpPr>
            <a:cxnSpLocks/>
          </p:cNvCxnSpPr>
          <p:nvPr/>
        </p:nvCxnSpPr>
        <p:spPr>
          <a:xfrm>
            <a:off x="5140411" y="1855058"/>
            <a:ext cx="0" cy="1890584"/>
          </a:xfrm>
          <a:prstGeom prst="line">
            <a:avLst/>
          </a:prstGeom>
          <a:ln>
            <a:solidFill>
              <a:srgbClr val="121E8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B9FFD7-D8FC-41D2-9F98-A4527D2C8762}"/>
              </a:ext>
            </a:extLst>
          </p:cNvPr>
          <p:cNvCxnSpPr>
            <a:cxnSpLocks/>
          </p:cNvCxnSpPr>
          <p:nvPr/>
        </p:nvCxnSpPr>
        <p:spPr>
          <a:xfrm>
            <a:off x="7067588" y="1857632"/>
            <a:ext cx="0" cy="1890584"/>
          </a:xfrm>
          <a:prstGeom prst="line">
            <a:avLst/>
          </a:prstGeom>
          <a:ln>
            <a:solidFill>
              <a:srgbClr val="121E8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726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5E6C9-38B1-41B5-AC1A-0589FE100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Platform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AE2EB-EC28-4591-9A33-19CF3D16B8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98B0E0-CD11-4977-A36B-C1930AA074CB}"/>
              </a:ext>
            </a:extLst>
          </p:cNvPr>
          <p:cNvSpPr/>
          <p:nvPr/>
        </p:nvSpPr>
        <p:spPr>
          <a:xfrm>
            <a:off x="4197592" y="2220854"/>
            <a:ext cx="3710936" cy="669300"/>
          </a:xfrm>
          <a:prstGeom prst="rect">
            <a:avLst/>
          </a:prstGeom>
          <a:solidFill>
            <a:srgbClr val="121E87">
              <a:alpha val="8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A800"/>
                </a:solidFill>
              </a:rPr>
              <a:t>Core Message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2B0F20-765E-4928-A38C-6D3798AF7F9A}"/>
              </a:ext>
            </a:extLst>
          </p:cNvPr>
          <p:cNvSpPr/>
          <p:nvPr/>
        </p:nvSpPr>
        <p:spPr>
          <a:xfrm>
            <a:off x="3318817" y="2984431"/>
            <a:ext cx="1280160" cy="864278"/>
          </a:xfrm>
          <a:prstGeom prst="rect">
            <a:avLst/>
          </a:prstGeom>
          <a:solidFill>
            <a:srgbClr val="121E87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A800"/>
                </a:solidFill>
              </a:rPr>
              <a:t>Supp. Message #1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ACE438-2895-4E91-A439-AD63F5B150D8}"/>
              </a:ext>
            </a:extLst>
          </p:cNvPr>
          <p:cNvSpPr/>
          <p:nvPr/>
        </p:nvSpPr>
        <p:spPr>
          <a:xfrm>
            <a:off x="3122554" y="3890892"/>
            <a:ext cx="1075037" cy="669300"/>
          </a:xfrm>
          <a:prstGeom prst="rect">
            <a:avLst/>
          </a:prstGeom>
          <a:solidFill>
            <a:srgbClr val="121E87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A800"/>
                </a:solidFill>
              </a:rPr>
              <a:t>Fact </a:t>
            </a:r>
            <a:br>
              <a:rPr lang="en-US" sz="2000" b="1" dirty="0">
                <a:solidFill>
                  <a:srgbClr val="FFA800"/>
                </a:solidFill>
              </a:rPr>
            </a:br>
            <a:r>
              <a:rPr lang="en-US" sz="2000" b="1" dirty="0">
                <a:solidFill>
                  <a:srgbClr val="FFA800"/>
                </a:solidFill>
              </a:rPr>
              <a:t>#1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D15E52-F519-40BB-89BE-C3C6FE3F3BFC}"/>
              </a:ext>
            </a:extLst>
          </p:cNvPr>
          <p:cNvSpPr/>
          <p:nvPr/>
        </p:nvSpPr>
        <p:spPr>
          <a:xfrm>
            <a:off x="4312715" y="3890892"/>
            <a:ext cx="1075037" cy="669300"/>
          </a:xfrm>
          <a:prstGeom prst="rect">
            <a:avLst/>
          </a:prstGeom>
          <a:solidFill>
            <a:srgbClr val="121E87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A800"/>
                </a:solidFill>
              </a:rPr>
              <a:t>Fact </a:t>
            </a:r>
            <a:br>
              <a:rPr lang="en-US" sz="2000" b="1" dirty="0">
                <a:solidFill>
                  <a:srgbClr val="FFA800"/>
                </a:solidFill>
              </a:rPr>
            </a:br>
            <a:r>
              <a:rPr lang="en-US" sz="2000" b="1" dirty="0">
                <a:solidFill>
                  <a:srgbClr val="FFA800"/>
                </a:solidFill>
              </a:rPr>
              <a:t>#1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37B159-C066-4AD1-926D-86CA9C6E0960}"/>
              </a:ext>
            </a:extLst>
          </p:cNvPr>
          <p:cNvSpPr/>
          <p:nvPr/>
        </p:nvSpPr>
        <p:spPr>
          <a:xfrm>
            <a:off x="5494844" y="3890892"/>
            <a:ext cx="1075037" cy="669300"/>
          </a:xfrm>
          <a:prstGeom prst="rect">
            <a:avLst/>
          </a:prstGeom>
          <a:solidFill>
            <a:srgbClr val="121E87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A800"/>
                </a:solidFill>
              </a:rPr>
              <a:t>Fact </a:t>
            </a:r>
            <a:br>
              <a:rPr lang="en-US" sz="2000" b="1" dirty="0">
                <a:solidFill>
                  <a:srgbClr val="FFA800"/>
                </a:solidFill>
              </a:rPr>
            </a:br>
            <a:r>
              <a:rPr lang="en-US" sz="2000" b="1" dirty="0">
                <a:solidFill>
                  <a:srgbClr val="FFA800"/>
                </a:solidFill>
              </a:rPr>
              <a:t>#1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2D7850-ED95-46E3-BC9D-DF7C63A0C2AA}"/>
              </a:ext>
            </a:extLst>
          </p:cNvPr>
          <p:cNvSpPr/>
          <p:nvPr/>
        </p:nvSpPr>
        <p:spPr>
          <a:xfrm>
            <a:off x="6701686" y="3893345"/>
            <a:ext cx="1075037" cy="669300"/>
          </a:xfrm>
          <a:prstGeom prst="rect">
            <a:avLst/>
          </a:prstGeom>
          <a:solidFill>
            <a:srgbClr val="121E87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A800"/>
                </a:solidFill>
              </a:rPr>
              <a:t>Fact </a:t>
            </a:r>
            <a:br>
              <a:rPr lang="en-US" sz="2000" b="1" dirty="0">
                <a:solidFill>
                  <a:srgbClr val="FFA800"/>
                </a:solidFill>
              </a:rPr>
            </a:br>
            <a:r>
              <a:rPr lang="en-US" sz="2000" b="1" dirty="0">
                <a:solidFill>
                  <a:srgbClr val="FFA800"/>
                </a:solidFill>
              </a:rPr>
              <a:t>#1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04FB84-1BAA-4144-B85D-138CF0A7C394}"/>
              </a:ext>
            </a:extLst>
          </p:cNvPr>
          <p:cNvSpPr/>
          <p:nvPr/>
        </p:nvSpPr>
        <p:spPr>
          <a:xfrm>
            <a:off x="7908528" y="3893345"/>
            <a:ext cx="1075037" cy="669300"/>
          </a:xfrm>
          <a:prstGeom prst="rect">
            <a:avLst/>
          </a:prstGeom>
          <a:solidFill>
            <a:srgbClr val="121E87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A800"/>
                </a:solidFill>
              </a:rPr>
              <a:t>Fact </a:t>
            </a:r>
            <a:br>
              <a:rPr lang="en-US" sz="2000" b="1" dirty="0">
                <a:solidFill>
                  <a:srgbClr val="FFA800"/>
                </a:solidFill>
              </a:rPr>
            </a:br>
            <a:r>
              <a:rPr lang="en-US" sz="2000" b="1" dirty="0">
                <a:solidFill>
                  <a:srgbClr val="FFA800"/>
                </a:solidFill>
              </a:rPr>
              <a:t>#1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DE4A9F-71A5-4AC5-85C7-4BC602B2F417}"/>
              </a:ext>
            </a:extLst>
          </p:cNvPr>
          <p:cNvSpPr/>
          <p:nvPr/>
        </p:nvSpPr>
        <p:spPr>
          <a:xfrm>
            <a:off x="4668686" y="2980250"/>
            <a:ext cx="1280160" cy="864278"/>
          </a:xfrm>
          <a:prstGeom prst="rect">
            <a:avLst/>
          </a:prstGeom>
          <a:solidFill>
            <a:srgbClr val="121E87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A800"/>
                </a:solidFill>
              </a:rPr>
              <a:t>Supp. Message #1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959881-0139-4403-8AA7-F6835B3791AB}"/>
              </a:ext>
            </a:extLst>
          </p:cNvPr>
          <p:cNvSpPr/>
          <p:nvPr/>
        </p:nvSpPr>
        <p:spPr>
          <a:xfrm>
            <a:off x="6019897" y="2984431"/>
            <a:ext cx="1280160" cy="864278"/>
          </a:xfrm>
          <a:prstGeom prst="rect">
            <a:avLst/>
          </a:prstGeom>
          <a:solidFill>
            <a:srgbClr val="121E87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A800"/>
                </a:solidFill>
              </a:rPr>
              <a:t>Supp. Message #1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FFA0B2-CD53-4284-B6B4-0AFB24F13B9A}"/>
              </a:ext>
            </a:extLst>
          </p:cNvPr>
          <p:cNvSpPr/>
          <p:nvPr/>
        </p:nvSpPr>
        <p:spPr>
          <a:xfrm>
            <a:off x="7406840" y="2980250"/>
            <a:ext cx="1280160" cy="864278"/>
          </a:xfrm>
          <a:prstGeom prst="rect">
            <a:avLst/>
          </a:prstGeom>
          <a:solidFill>
            <a:srgbClr val="121E87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A800"/>
                </a:solidFill>
              </a:rPr>
              <a:t>Supp. Message #1</a:t>
            </a:r>
          </a:p>
        </p:txBody>
      </p:sp>
    </p:spTree>
    <p:extLst>
      <p:ext uri="{BB962C8B-B14F-4D97-AF65-F5344CB8AC3E}">
        <p14:creationId xmlns:p14="http://schemas.microsoft.com/office/powerpoint/2010/main" val="37845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ctrTitle"/>
          </p:nvPr>
        </p:nvSpPr>
        <p:spPr>
          <a:xfrm>
            <a:off x="5020500" y="1238865"/>
            <a:ext cx="3675000" cy="21720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 Introduction to Strategic Communications Planning</a:t>
            </a:r>
            <a:endParaRPr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400158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What it means and how to do it</a:t>
            </a:r>
            <a:endParaRPr sz="2000" dirty="0"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3808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433768" y="693650"/>
            <a:ext cx="36924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Pitch</a:t>
            </a:r>
            <a:endParaRPr dirty="0"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433768" y="1585101"/>
            <a:ext cx="3692400" cy="3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How would you deliver your messages in a short (2-minute) talk?</a:t>
            </a:r>
            <a:endParaRPr dirty="0"/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30</a:t>
            </a:fld>
            <a:endParaRPr>
              <a:solidFill>
                <a:srgbClr val="294667"/>
              </a:solidFill>
            </a:endParaRPr>
          </a:p>
        </p:txBody>
      </p:sp>
      <p:pic>
        <p:nvPicPr>
          <p:cNvPr id="5" name="Picture 4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9FCBEA92-28DF-4715-934B-F265C24517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37734" b="465"/>
          <a:stretch/>
        </p:blipFill>
        <p:spPr>
          <a:xfrm>
            <a:off x="5758378" y="1119445"/>
            <a:ext cx="22488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433768" y="693650"/>
            <a:ext cx="36924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Presentation</a:t>
            </a:r>
            <a:endParaRPr dirty="0"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433768" y="1585101"/>
            <a:ext cx="3692400" cy="3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What set of slides would you use to support a longer (10-15minute) talk?</a:t>
            </a:r>
            <a:endParaRPr dirty="0"/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31</a:t>
            </a:fld>
            <a:endParaRPr>
              <a:solidFill>
                <a:srgbClr val="294667"/>
              </a:solidFill>
            </a:endParaRPr>
          </a:p>
        </p:txBody>
      </p:sp>
      <p:pic>
        <p:nvPicPr>
          <p:cNvPr id="3" name="Picture 2" descr="A close up of a microphone&#10;&#10;Description generated with very high confidence">
            <a:extLst>
              <a:ext uri="{FF2B5EF4-FFF2-40B4-BE49-F238E27FC236}">
                <a16:creationId xmlns:a16="http://schemas.microsoft.com/office/drawing/2014/main" id="{E31C1E98-6FD0-4E37-9722-EE93AEFB0C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86" t="3082" b="-2155"/>
          <a:stretch/>
        </p:blipFill>
        <p:spPr>
          <a:xfrm>
            <a:off x="5758378" y="1168874"/>
            <a:ext cx="2294564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29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433768" y="668936"/>
            <a:ext cx="36924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Visualization</a:t>
            </a:r>
            <a:endParaRPr dirty="0"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433768" y="1585101"/>
            <a:ext cx="3692400" cy="3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How would you present your key data-driven messages in charts and maps?</a:t>
            </a:r>
            <a:endParaRPr dirty="0"/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32</a:t>
            </a:fld>
            <a:endParaRPr>
              <a:solidFill>
                <a:srgbClr val="294667"/>
              </a:solidFill>
            </a:endParaRP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135B1A43-0EDD-47BB-87A7-404D01FDFB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77"/>
          <a:stretch/>
        </p:blipFill>
        <p:spPr>
          <a:xfrm>
            <a:off x="5758378" y="1168874"/>
            <a:ext cx="2294564" cy="220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44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433768" y="668936"/>
            <a:ext cx="36924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Infographic</a:t>
            </a:r>
            <a:endParaRPr dirty="0"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433768" y="1585101"/>
            <a:ext cx="3692400" cy="3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How would you present your story in a series of visuals?</a:t>
            </a:r>
            <a:endParaRPr dirty="0"/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33</a:t>
            </a:fld>
            <a:endParaRPr>
              <a:solidFill>
                <a:srgbClr val="294667"/>
              </a:solidFill>
            </a:endParaRPr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643DA4F-59BD-440D-8B3A-E8895FEFB5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31" t="10454" r="531" b="16339"/>
          <a:stretch/>
        </p:blipFill>
        <p:spPr>
          <a:xfrm>
            <a:off x="5724469" y="1168874"/>
            <a:ext cx="2328473" cy="220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96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433768" y="668936"/>
            <a:ext cx="36924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 Access Portal</a:t>
            </a:r>
            <a:endParaRPr dirty="0"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433768" y="1585101"/>
            <a:ext cx="3692400" cy="3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How would you make your provide access to and visualize your key data online?</a:t>
            </a:r>
            <a:endParaRPr dirty="0"/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34</a:t>
            </a:fld>
            <a:endParaRPr>
              <a:solidFill>
                <a:srgbClr val="294667"/>
              </a:solidFill>
            </a:endParaRP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70DCCDE-58EC-44EE-A012-FCEE6337D5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487" t="22158" b="-46"/>
          <a:stretch/>
        </p:blipFill>
        <p:spPr>
          <a:xfrm>
            <a:off x="5712111" y="1053386"/>
            <a:ext cx="2328473" cy="253843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59737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Wrap-up</a:t>
            </a:r>
            <a:endParaRPr dirty="0"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681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8E9D58F-E543-419E-8EA8-80093A83D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034860"/>
              </p:ext>
            </p:extLst>
          </p:nvPr>
        </p:nvGraphicFramePr>
        <p:xfrm>
          <a:off x="542700" y="1451489"/>
          <a:ext cx="4214560" cy="3692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5" name="Google Shape;265;p31"/>
          <p:cNvSpPr txBox="1">
            <a:spLocks noGrp="1"/>
          </p:cNvSpPr>
          <p:nvPr>
            <p:ph type="title"/>
          </p:nvPr>
        </p:nvSpPr>
        <p:spPr>
          <a:xfrm>
            <a:off x="434706" y="852358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Elements of a Strategic Communications Plan</a:t>
            </a:r>
            <a:endParaRPr dirty="0"/>
          </a:p>
        </p:txBody>
      </p:sp>
      <p:sp>
        <p:nvSpPr>
          <p:cNvPr id="270" name="Google Shape;270;p31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36</a:t>
            </a:fld>
            <a:endParaRPr>
              <a:solidFill>
                <a:srgbClr val="294667"/>
              </a:solidFill>
            </a:endParaRPr>
          </a:p>
        </p:txBody>
      </p:sp>
      <p:sp>
        <p:nvSpPr>
          <p:cNvPr id="9" name="Google Shape;139;p19">
            <a:extLst>
              <a:ext uri="{FF2B5EF4-FFF2-40B4-BE49-F238E27FC236}">
                <a16:creationId xmlns:a16="http://schemas.microsoft.com/office/drawing/2014/main" id="{9378E24F-182B-47C2-A210-0B979D28A3E9}"/>
              </a:ext>
            </a:extLst>
          </p:cNvPr>
          <p:cNvSpPr txBox="1">
            <a:spLocks/>
          </p:cNvSpPr>
          <p:nvPr/>
        </p:nvSpPr>
        <p:spPr>
          <a:xfrm>
            <a:off x="6240723" y="1614876"/>
            <a:ext cx="2007538" cy="77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>
              <a:buFont typeface="Open Sans"/>
              <a:buNone/>
            </a:pPr>
            <a:r>
              <a:rPr lang="en-US" sz="3200" dirty="0"/>
              <a:t>Monday</a:t>
            </a:r>
          </a:p>
        </p:txBody>
      </p:sp>
    </p:spTree>
    <p:extLst>
      <p:ext uri="{BB962C8B-B14F-4D97-AF65-F5344CB8AC3E}">
        <p14:creationId xmlns:p14="http://schemas.microsoft.com/office/powerpoint/2010/main" val="265729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8E9D58F-E543-419E-8EA8-80093A83D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67936"/>
              </p:ext>
            </p:extLst>
          </p:nvPr>
        </p:nvGraphicFramePr>
        <p:xfrm>
          <a:off x="542700" y="1451489"/>
          <a:ext cx="4214560" cy="3692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5" name="Google Shape;265;p31"/>
          <p:cNvSpPr txBox="1">
            <a:spLocks noGrp="1"/>
          </p:cNvSpPr>
          <p:nvPr>
            <p:ph type="title"/>
          </p:nvPr>
        </p:nvSpPr>
        <p:spPr>
          <a:xfrm>
            <a:off x="434706" y="852358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Elements of a Strategic Communications Plan</a:t>
            </a:r>
            <a:endParaRPr dirty="0"/>
          </a:p>
        </p:txBody>
      </p:sp>
      <p:sp>
        <p:nvSpPr>
          <p:cNvPr id="270" name="Google Shape;270;p31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37</a:t>
            </a:fld>
            <a:endParaRPr>
              <a:solidFill>
                <a:srgbClr val="294667"/>
              </a:solidFill>
            </a:endParaRPr>
          </a:p>
        </p:txBody>
      </p:sp>
      <p:sp>
        <p:nvSpPr>
          <p:cNvPr id="9" name="Google Shape;139;p19">
            <a:extLst>
              <a:ext uri="{FF2B5EF4-FFF2-40B4-BE49-F238E27FC236}">
                <a16:creationId xmlns:a16="http://schemas.microsoft.com/office/drawing/2014/main" id="{9378E24F-182B-47C2-A210-0B979D28A3E9}"/>
              </a:ext>
            </a:extLst>
          </p:cNvPr>
          <p:cNvSpPr txBox="1">
            <a:spLocks/>
          </p:cNvSpPr>
          <p:nvPr/>
        </p:nvSpPr>
        <p:spPr>
          <a:xfrm>
            <a:off x="6240723" y="1614876"/>
            <a:ext cx="2007538" cy="77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>
              <a:buFont typeface="Open Sans"/>
              <a:buNone/>
            </a:pPr>
            <a:r>
              <a:rPr lang="en-US" sz="3200" dirty="0"/>
              <a:t>Tuesday</a:t>
            </a:r>
          </a:p>
        </p:txBody>
      </p:sp>
      <p:sp>
        <p:nvSpPr>
          <p:cNvPr id="2" name="Callout: Line 1">
            <a:extLst>
              <a:ext uri="{FF2B5EF4-FFF2-40B4-BE49-F238E27FC236}">
                <a16:creationId xmlns:a16="http://schemas.microsoft.com/office/drawing/2014/main" id="{835FCFB2-F501-4F7E-AEC9-0B5582508E25}"/>
              </a:ext>
            </a:extLst>
          </p:cNvPr>
          <p:cNvSpPr/>
          <p:nvPr/>
        </p:nvSpPr>
        <p:spPr>
          <a:xfrm>
            <a:off x="5653506" y="3309627"/>
            <a:ext cx="2481943" cy="669300"/>
          </a:xfrm>
          <a:prstGeom prst="borderCallout1">
            <a:avLst>
              <a:gd name="adj1" fmla="val 52208"/>
              <a:gd name="adj2" fmla="val -2318"/>
              <a:gd name="adj3" fmla="val 112500"/>
              <a:gd name="adj4" fmla="val -38333"/>
            </a:avLst>
          </a:prstGeom>
          <a:solidFill>
            <a:schemeClr val="bg1"/>
          </a:solidFill>
          <a:ln>
            <a:solidFill>
              <a:srgbClr val="121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21E87"/>
                </a:solidFill>
              </a:rPr>
              <a:t>Pitch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21E87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92591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8E9D58F-E543-419E-8EA8-80093A83D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638698"/>
              </p:ext>
            </p:extLst>
          </p:nvPr>
        </p:nvGraphicFramePr>
        <p:xfrm>
          <a:off x="542700" y="1451489"/>
          <a:ext cx="4214560" cy="3692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5" name="Google Shape;265;p31"/>
          <p:cNvSpPr txBox="1">
            <a:spLocks noGrp="1"/>
          </p:cNvSpPr>
          <p:nvPr>
            <p:ph type="title"/>
          </p:nvPr>
        </p:nvSpPr>
        <p:spPr>
          <a:xfrm>
            <a:off x="434706" y="852358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Elements of a Strategic Communications Plan</a:t>
            </a:r>
            <a:endParaRPr dirty="0"/>
          </a:p>
        </p:txBody>
      </p:sp>
      <p:sp>
        <p:nvSpPr>
          <p:cNvPr id="270" name="Google Shape;270;p31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38</a:t>
            </a:fld>
            <a:endParaRPr>
              <a:solidFill>
                <a:srgbClr val="294667"/>
              </a:solidFill>
            </a:endParaRPr>
          </a:p>
        </p:txBody>
      </p:sp>
      <p:sp>
        <p:nvSpPr>
          <p:cNvPr id="9" name="Google Shape;139;p19">
            <a:extLst>
              <a:ext uri="{FF2B5EF4-FFF2-40B4-BE49-F238E27FC236}">
                <a16:creationId xmlns:a16="http://schemas.microsoft.com/office/drawing/2014/main" id="{9378E24F-182B-47C2-A210-0B979D28A3E9}"/>
              </a:ext>
            </a:extLst>
          </p:cNvPr>
          <p:cNvSpPr txBox="1">
            <a:spLocks/>
          </p:cNvSpPr>
          <p:nvPr/>
        </p:nvSpPr>
        <p:spPr>
          <a:xfrm>
            <a:off x="6240722" y="1614876"/>
            <a:ext cx="2360577" cy="77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>
              <a:buFont typeface="Open Sans"/>
              <a:buNone/>
            </a:pPr>
            <a:r>
              <a:rPr lang="en-US" sz="3200" dirty="0"/>
              <a:t>Thursday</a:t>
            </a:r>
          </a:p>
        </p:txBody>
      </p:sp>
      <p:sp>
        <p:nvSpPr>
          <p:cNvPr id="2" name="Callout: Line 1">
            <a:extLst>
              <a:ext uri="{FF2B5EF4-FFF2-40B4-BE49-F238E27FC236}">
                <a16:creationId xmlns:a16="http://schemas.microsoft.com/office/drawing/2014/main" id="{835FCFB2-F501-4F7E-AEC9-0B5582508E25}"/>
              </a:ext>
            </a:extLst>
          </p:cNvPr>
          <p:cNvSpPr/>
          <p:nvPr/>
        </p:nvSpPr>
        <p:spPr>
          <a:xfrm>
            <a:off x="5653506" y="3309627"/>
            <a:ext cx="2481943" cy="669300"/>
          </a:xfrm>
          <a:prstGeom prst="borderCallout1">
            <a:avLst>
              <a:gd name="adj1" fmla="val 52208"/>
              <a:gd name="adj2" fmla="val -2318"/>
              <a:gd name="adj3" fmla="val 112500"/>
              <a:gd name="adj4" fmla="val -38333"/>
            </a:avLst>
          </a:prstGeom>
          <a:solidFill>
            <a:schemeClr val="bg1"/>
          </a:solidFill>
          <a:ln>
            <a:solidFill>
              <a:srgbClr val="121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21E87"/>
                </a:solidFill>
              </a:rPr>
              <a:t>Visualization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21E87"/>
                </a:solidFill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2355211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8E9D58F-E543-419E-8EA8-80093A83D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4339499"/>
              </p:ext>
            </p:extLst>
          </p:nvPr>
        </p:nvGraphicFramePr>
        <p:xfrm>
          <a:off x="542700" y="1451489"/>
          <a:ext cx="4214560" cy="3692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5" name="Google Shape;265;p31"/>
          <p:cNvSpPr txBox="1">
            <a:spLocks noGrp="1"/>
          </p:cNvSpPr>
          <p:nvPr>
            <p:ph type="title"/>
          </p:nvPr>
        </p:nvSpPr>
        <p:spPr>
          <a:xfrm>
            <a:off x="434706" y="852358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Elements of a Strategic Communications Plan</a:t>
            </a:r>
            <a:endParaRPr dirty="0"/>
          </a:p>
        </p:txBody>
      </p:sp>
      <p:sp>
        <p:nvSpPr>
          <p:cNvPr id="270" name="Google Shape;270;p31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39</a:t>
            </a:fld>
            <a:endParaRPr>
              <a:solidFill>
                <a:srgbClr val="294667"/>
              </a:solidFill>
            </a:endParaRPr>
          </a:p>
        </p:txBody>
      </p:sp>
      <p:sp>
        <p:nvSpPr>
          <p:cNvPr id="9" name="Google Shape;139;p19">
            <a:extLst>
              <a:ext uri="{FF2B5EF4-FFF2-40B4-BE49-F238E27FC236}">
                <a16:creationId xmlns:a16="http://schemas.microsoft.com/office/drawing/2014/main" id="{9378E24F-182B-47C2-A210-0B979D28A3E9}"/>
              </a:ext>
            </a:extLst>
          </p:cNvPr>
          <p:cNvSpPr txBox="1">
            <a:spLocks/>
          </p:cNvSpPr>
          <p:nvPr/>
        </p:nvSpPr>
        <p:spPr>
          <a:xfrm>
            <a:off x="6240722" y="1614876"/>
            <a:ext cx="2360577" cy="77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>
              <a:buFont typeface="Open Sans"/>
              <a:buNone/>
            </a:pPr>
            <a:r>
              <a:rPr lang="en-US" sz="3200" dirty="0"/>
              <a:t>Friday</a:t>
            </a:r>
          </a:p>
        </p:txBody>
      </p:sp>
      <p:sp>
        <p:nvSpPr>
          <p:cNvPr id="2" name="Callout: Line 1">
            <a:extLst>
              <a:ext uri="{FF2B5EF4-FFF2-40B4-BE49-F238E27FC236}">
                <a16:creationId xmlns:a16="http://schemas.microsoft.com/office/drawing/2014/main" id="{835FCFB2-F501-4F7E-AEC9-0B5582508E25}"/>
              </a:ext>
            </a:extLst>
          </p:cNvPr>
          <p:cNvSpPr/>
          <p:nvPr/>
        </p:nvSpPr>
        <p:spPr>
          <a:xfrm>
            <a:off x="5653506" y="3309627"/>
            <a:ext cx="2481943" cy="669300"/>
          </a:xfrm>
          <a:prstGeom prst="borderCallout1">
            <a:avLst>
              <a:gd name="adj1" fmla="val 52208"/>
              <a:gd name="adj2" fmla="val -2318"/>
              <a:gd name="adj3" fmla="val 112500"/>
              <a:gd name="adj4" fmla="val -38333"/>
            </a:avLst>
          </a:prstGeom>
          <a:solidFill>
            <a:schemeClr val="bg1"/>
          </a:solidFill>
          <a:ln>
            <a:solidFill>
              <a:srgbClr val="121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21E87"/>
                </a:solidFill>
              </a:rPr>
              <a:t>Data Access Portal</a:t>
            </a:r>
          </a:p>
        </p:txBody>
      </p:sp>
    </p:spTree>
    <p:extLst>
      <p:ext uri="{BB962C8B-B14F-4D97-AF65-F5344CB8AC3E}">
        <p14:creationId xmlns:p14="http://schemas.microsoft.com/office/powerpoint/2010/main" val="446052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3569110" y="1337273"/>
            <a:ext cx="2005779" cy="794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Strategic</a:t>
            </a:r>
            <a:endParaRPr dirty="0"/>
          </a:p>
        </p:txBody>
      </p:sp>
      <p:sp>
        <p:nvSpPr>
          <p:cNvPr id="140" name="Google Shape;140;p19"/>
          <p:cNvSpPr txBox="1">
            <a:spLocks noGrp="1"/>
          </p:cNvSpPr>
          <p:nvPr>
            <p:ph type="sldNum" idx="12"/>
          </p:nvPr>
        </p:nvSpPr>
        <p:spPr>
          <a:xfrm>
            <a:off x="265275" y="4607475"/>
            <a:ext cx="86169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" name="Google Shape;139;p19">
            <a:extLst>
              <a:ext uri="{FF2B5EF4-FFF2-40B4-BE49-F238E27FC236}">
                <a16:creationId xmlns:a16="http://schemas.microsoft.com/office/drawing/2014/main" id="{C7B2D74E-75D1-46F6-842D-2C216CF8B35F}"/>
              </a:ext>
            </a:extLst>
          </p:cNvPr>
          <p:cNvSpPr txBox="1">
            <a:spLocks/>
          </p:cNvSpPr>
          <p:nvPr/>
        </p:nvSpPr>
        <p:spPr>
          <a:xfrm>
            <a:off x="2804651" y="2285155"/>
            <a:ext cx="3534696" cy="794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>
              <a:buFont typeface="Open Sans"/>
              <a:buNone/>
            </a:pPr>
            <a:r>
              <a:rPr lang="en-US" dirty="0"/>
              <a:t>Communications</a:t>
            </a:r>
          </a:p>
        </p:txBody>
      </p:sp>
      <p:sp>
        <p:nvSpPr>
          <p:cNvPr id="5" name="Google Shape;139;p19">
            <a:extLst>
              <a:ext uri="{FF2B5EF4-FFF2-40B4-BE49-F238E27FC236}">
                <a16:creationId xmlns:a16="http://schemas.microsoft.com/office/drawing/2014/main" id="{57CE50AC-D71E-4BC2-8D2A-58BC9807573E}"/>
              </a:ext>
            </a:extLst>
          </p:cNvPr>
          <p:cNvSpPr txBox="1">
            <a:spLocks/>
          </p:cNvSpPr>
          <p:nvPr/>
        </p:nvSpPr>
        <p:spPr>
          <a:xfrm>
            <a:off x="4075469" y="3233038"/>
            <a:ext cx="1499420" cy="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>
              <a:buFont typeface="Open Sans"/>
              <a:buNone/>
            </a:pPr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869360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Objectives</a:t>
            </a:r>
            <a:endParaRPr sz="2800"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2"/>
          </p:nvPr>
        </p:nvSpPr>
        <p:spPr>
          <a:xfrm>
            <a:off x="3233918" y="3515657"/>
            <a:ext cx="2963602" cy="1141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b="1" dirty="0"/>
              <a:t>Know the general structure of a message platform</a:t>
            </a:r>
            <a:endParaRPr lang="en-US" dirty="0"/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40</a:t>
            </a:fld>
            <a:endParaRPr>
              <a:solidFill>
                <a:srgbClr val="294667"/>
              </a:solidFill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76962" y="1943632"/>
            <a:ext cx="2963602" cy="11415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Know main elements of a strategic communications plan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57A5FB-BB15-4822-8C9D-BD0CE74649E2}"/>
              </a:ext>
            </a:extLst>
          </p:cNvPr>
          <p:cNvSpPr/>
          <p:nvPr/>
        </p:nvSpPr>
        <p:spPr>
          <a:xfrm>
            <a:off x="1306570" y="1725350"/>
            <a:ext cx="274320" cy="274320"/>
          </a:xfrm>
          <a:prstGeom prst="ellipse">
            <a:avLst/>
          </a:prstGeom>
          <a:solidFill>
            <a:srgbClr val="121E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A800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EF5BAC-F543-4D25-9CE0-88D943DA3F0B}"/>
              </a:ext>
            </a:extLst>
          </p:cNvPr>
          <p:cNvSpPr/>
          <p:nvPr/>
        </p:nvSpPr>
        <p:spPr>
          <a:xfrm>
            <a:off x="4176386" y="3255409"/>
            <a:ext cx="274320" cy="274320"/>
          </a:xfrm>
          <a:prstGeom prst="ellipse">
            <a:avLst/>
          </a:prstGeom>
          <a:solidFill>
            <a:srgbClr val="121E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A800"/>
                </a:solidFill>
              </a:rPr>
              <a:t>4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21B560-BD24-4F37-8771-18A769B462A4}"/>
              </a:ext>
            </a:extLst>
          </p:cNvPr>
          <p:cNvCxnSpPr>
            <a:cxnSpLocks/>
          </p:cNvCxnSpPr>
          <p:nvPr/>
        </p:nvCxnSpPr>
        <p:spPr>
          <a:xfrm>
            <a:off x="3186121" y="2438692"/>
            <a:ext cx="0" cy="143332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FE2A6A-EEB3-4D4E-97E5-18C10CF646E8}"/>
              </a:ext>
            </a:extLst>
          </p:cNvPr>
          <p:cNvCxnSpPr>
            <a:cxnSpLocks/>
          </p:cNvCxnSpPr>
          <p:nvPr/>
        </p:nvCxnSpPr>
        <p:spPr>
          <a:xfrm rot="16200000" flipV="1">
            <a:off x="3174733" y="2438693"/>
            <a:ext cx="0" cy="143332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3A602E6C-9BBD-41A4-BB78-F46B6F469C28}"/>
              </a:ext>
            </a:extLst>
          </p:cNvPr>
          <p:cNvGrpSpPr/>
          <p:nvPr/>
        </p:nvGrpSpPr>
        <p:grpSpPr>
          <a:xfrm>
            <a:off x="173602" y="3244581"/>
            <a:ext cx="3066966" cy="1975760"/>
            <a:chOff x="173602" y="3244581"/>
            <a:chExt cx="3066966" cy="197576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A7AE3DB-0594-4669-8D96-A57149E110FE}"/>
                </a:ext>
              </a:extLst>
            </p:cNvPr>
            <p:cNvSpPr/>
            <p:nvPr/>
          </p:nvSpPr>
          <p:spPr>
            <a:xfrm>
              <a:off x="1310490" y="3244581"/>
              <a:ext cx="274320" cy="274320"/>
            </a:xfrm>
            <a:prstGeom prst="ellipse">
              <a:avLst/>
            </a:prstGeom>
            <a:solidFill>
              <a:srgbClr val="121E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A800"/>
                  </a:solidFill>
                </a:rPr>
                <a:t>2</a:t>
              </a:r>
            </a:p>
          </p:txBody>
        </p:sp>
        <p:sp>
          <p:nvSpPr>
            <p:cNvPr id="16" name="Google Shape;120;p16">
              <a:extLst>
                <a:ext uri="{FF2B5EF4-FFF2-40B4-BE49-F238E27FC236}">
                  <a16:creationId xmlns:a16="http://schemas.microsoft.com/office/drawing/2014/main" id="{E734C2AA-9E17-45D1-82B5-950CC5EAA4BB}"/>
                </a:ext>
              </a:extLst>
            </p:cNvPr>
            <p:cNvSpPr txBox="1">
              <a:spLocks/>
            </p:cNvSpPr>
            <p:nvPr/>
          </p:nvSpPr>
          <p:spPr>
            <a:xfrm>
              <a:off x="173602" y="3473909"/>
              <a:ext cx="3066966" cy="1746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20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0" indent="0">
                <a:buClr>
                  <a:schemeClr val="dk1"/>
                </a:buClr>
                <a:buSzPts val="1100"/>
                <a:buFont typeface="Open Sans"/>
                <a:buNone/>
              </a:pPr>
              <a:r>
                <a:rPr lang="en-US" b="1" dirty="0"/>
                <a:t>Know types of plan outcomes/objectives, audiences, and material</a:t>
              </a:r>
              <a:endParaRPr lang="en-US" dirty="0"/>
            </a:p>
            <a:p>
              <a:pPr marL="0" indent="0">
                <a:buFont typeface="Open Sans"/>
                <a:buNone/>
              </a:pPr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02EB9D-0886-4FE5-82C5-D2C3814CA02F}"/>
              </a:ext>
            </a:extLst>
          </p:cNvPr>
          <p:cNvGrpSpPr/>
          <p:nvPr/>
        </p:nvGrpSpPr>
        <p:grpSpPr>
          <a:xfrm>
            <a:off x="3240568" y="1743230"/>
            <a:ext cx="2963602" cy="1673538"/>
            <a:chOff x="3240568" y="3244581"/>
            <a:chExt cx="2963602" cy="167353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4A1E36-86F4-4577-AC01-FCD0B4B81161}"/>
                </a:ext>
              </a:extLst>
            </p:cNvPr>
            <p:cNvSpPr/>
            <p:nvPr/>
          </p:nvSpPr>
          <p:spPr>
            <a:xfrm>
              <a:off x="4183036" y="3244581"/>
              <a:ext cx="274320" cy="274320"/>
            </a:xfrm>
            <a:prstGeom prst="ellipse">
              <a:avLst/>
            </a:prstGeom>
            <a:solidFill>
              <a:srgbClr val="121E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A800"/>
                  </a:solidFill>
                </a:rPr>
                <a:t>3</a:t>
              </a:r>
            </a:p>
          </p:txBody>
        </p:sp>
        <p:sp>
          <p:nvSpPr>
            <p:cNvPr id="17" name="Google Shape;117;p16">
              <a:extLst>
                <a:ext uri="{FF2B5EF4-FFF2-40B4-BE49-F238E27FC236}">
                  <a16:creationId xmlns:a16="http://schemas.microsoft.com/office/drawing/2014/main" id="{02AB454E-574E-4608-8738-574E8A7670C6}"/>
                </a:ext>
              </a:extLst>
            </p:cNvPr>
            <p:cNvSpPr txBox="1">
              <a:spLocks/>
            </p:cNvSpPr>
            <p:nvPr/>
          </p:nvSpPr>
          <p:spPr>
            <a:xfrm>
              <a:off x="3240568" y="3459405"/>
              <a:ext cx="2963602" cy="1458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20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0" indent="0">
                <a:buClr>
                  <a:srgbClr val="000000"/>
                </a:buClr>
                <a:buSzPts val="1100"/>
                <a:buFont typeface="Open Sans"/>
                <a:buNone/>
              </a:pPr>
              <a:r>
                <a:rPr lang="en-US" b="1" dirty="0"/>
                <a:t>Be able to write a single overarching comm. outcome</a:t>
              </a:r>
            </a:p>
            <a:p>
              <a:pPr marL="0" indent="0">
                <a:buClr>
                  <a:schemeClr val="dk1"/>
                </a:buClr>
                <a:buSzPts val="1100"/>
                <a:buFont typeface="Arial"/>
                <a:buNone/>
              </a:pP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949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1388803" y="1123996"/>
            <a:ext cx="2005779" cy="794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Strategic</a:t>
            </a:r>
            <a:endParaRPr dirty="0"/>
          </a:p>
        </p:txBody>
      </p:sp>
      <p:sp>
        <p:nvSpPr>
          <p:cNvPr id="140" name="Google Shape;140;p19"/>
          <p:cNvSpPr txBox="1">
            <a:spLocks noGrp="1"/>
          </p:cNvSpPr>
          <p:nvPr>
            <p:ph type="sldNum" idx="12"/>
          </p:nvPr>
        </p:nvSpPr>
        <p:spPr>
          <a:xfrm>
            <a:off x="265275" y="4607475"/>
            <a:ext cx="86169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" name="Google Shape;139;p19">
            <a:extLst>
              <a:ext uri="{FF2B5EF4-FFF2-40B4-BE49-F238E27FC236}">
                <a16:creationId xmlns:a16="http://schemas.microsoft.com/office/drawing/2014/main" id="{C7B2D74E-75D1-46F6-842D-2C216CF8B35F}"/>
              </a:ext>
            </a:extLst>
          </p:cNvPr>
          <p:cNvSpPr txBox="1">
            <a:spLocks/>
          </p:cNvSpPr>
          <p:nvPr/>
        </p:nvSpPr>
        <p:spPr>
          <a:xfrm>
            <a:off x="3244647" y="1116192"/>
            <a:ext cx="3534696" cy="794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>
              <a:buFont typeface="Open Sans"/>
              <a:buNone/>
            </a:pPr>
            <a:r>
              <a:rPr lang="en-US" dirty="0"/>
              <a:t>Communications</a:t>
            </a:r>
          </a:p>
        </p:txBody>
      </p:sp>
      <p:sp>
        <p:nvSpPr>
          <p:cNvPr id="5" name="Google Shape;139;p19">
            <a:extLst>
              <a:ext uri="{FF2B5EF4-FFF2-40B4-BE49-F238E27FC236}">
                <a16:creationId xmlns:a16="http://schemas.microsoft.com/office/drawing/2014/main" id="{57CE50AC-D71E-4BC2-8D2A-58BC9807573E}"/>
              </a:ext>
            </a:extLst>
          </p:cNvPr>
          <p:cNvSpPr txBox="1">
            <a:spLocks/>
          </p:cNvSpPr>
          <p:nvPr/>
        </p:nvSpPr>
        <p:spPr>
          <a:xfrm>
            <a:off x="6612189" y="1106011"/>
            <a:ext cx="1499420" cy="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>
              <a:buFont typeface="Open Sans"/>
              <a:buNone/>
            </a:pPr>
            <a:r>
              <a:rPr lang="en-US" dirty="0"/>
              <a:t>Plan</a:t>
            </a:r>
          </a:p>
        </p:txBody>
      </p:sp>
      <p:sp>
        <p:nvSpPr>
          <p:cNvPr id="6" name="Google Shape;139;p19">
            <a:extLst>
              <a:ext uri="{FF2B5EF4-FFF2-40B4-BE49-F238E27FC236}">
                <a16:creationId xmlns:a16="http://schemas.microsoft.com/office/drawing/2014/main" id="{8F2176DD-ACB4-4D67-A989-5CBBAD7CF8CE}"/>
              </a:ext>
            </a:extLst>
          </p:cNvPr>
          <p:cNvSpPr txBox="1">
            <a:spLocks/>
          </p:cNvSpPr>
          <p:nvPr/>
        </p:nvSpPr>
        <p:spPr>
          <a:xfrm>
            <a:off x="1388803" y="1910462"/>
            <a:ext cx="6366394" cy="248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>
              <a:buFont typeface="Open Sans"/>
              <a:buNone/>
            </a:pPr>
            <a:r>
              <a:rPr lang="en-US" sz="2800" b="0" dirty="0"/>
              <a:t>A concise statement that defines how an organization intends to advance an important goal through the delivery of information to critical external and internal stakeholders.</a:t>
            </a:r>
          </a:p>
        </p:txBody>
      </p:sp>
    </p:spTree>
    <p:extLst>
      <p:ext uri="{BB962C8B-B14F-4D97-AF65-F5344CB8AC3E}">
        <p14:creationId xmlns:p14="http://schemas.microsoft.com/office/powerpoint/2010/main" val="1903635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F1D61A-320C-4826-87F7-6D7C7D6CB2AE}"/>
              </a:ext>
            </a:extLst>
          </p:cNvPr>
          <p:cNvSpPr/>
          <p:nvPr/>
        </p:nvSpPr>
        <p:spPr>
          <a:xfrm>
            <a:off x="2386220" y="2073276"/>
            <a:ext cx="1388642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50" dirty="0">
                <a:ln w="0"/>
                <a:solidFill>
                  <a:srgbClr val="121E87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</a:p>
        </p:txBody>
      </p:sp>
      <p:sp>
        <p:nvSpPr>
          <p:cNvPr id="265" name="Google Shape;265;p31"/>
          <p:cNvSpPr txBox="1">
            <a:spLocks noGrp="1"/>
          </p:cNvSpPr>
          <p:nvPr>
            <p:ph type="title"/>
          </p:nvPr>
        </p:nvSpPr>
        <p:spPr>
          <a:xfrm>
            <a:off x="434706" y="852358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Elements of a Strategic Communications Plan</a:t>
            </a:r>
            <a:endParaRPr dirty="0"/>
          </a:p>
        </p:txBody>
      </p:sp>
      <p:sp>
        <p:nvSpPr>
          <p:cNvPr id="270" name="Google Shape;270;p31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6</a:t>
            </a:fld>
            <a:endParaRPr>
              <a:solidFill>
                <a:srgbClr val="294667"/>
              </a:solidFill>
            </a:endParaRPr>
          </a:p>
        </p:txBody>
      </p:sp>
      <p:sp>
        <p:nvSpPr>
          <p:cNvPr id="9" name="Google Shape;139;p19">
            <a:extLst>
              <a:ext uri="{FF2B5EF4-FFF2-40B4-BE49-F238E27FC236}">
                <a16:creationId xmlns:a16="http://schemas.microsoft.com/office/drawing/2014/main" id="{9378E24F-182B-47C2-A210-0B979D28A3E9}"/>
              </a:ext>
            </a:extLst>
          </p:cNvPr>
          <p:cNvSpPr txBox="1">
            <a:spLocks/>
          </p:cNvSpPr>
          <p:nvPr/>
        </p:nvSpPr>
        <p:spPr>
          <a:xfrm>
            <a:off x="6240723" y="1614875"/>
            <a:ext cx="2809972" cy="248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▪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▫"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>
              <a:buNone/>
            </a:pPr>
            <a:r>
              <a:rPr lang="en-US" sz="1600" b="0" dirty="0"/>
              <a:t>A strategic communications plan is a concise statement that defines how an organization intends to advance an important goal through the delivery of information to critical external and internal stakeholders.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8E9D58F-E543-419E-8EA8-80093A83D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971564"/>
              </p:ext>
            </p:extLst>
          </p:nvPr>
        </p:nvGraphicFramePr>
        <p:xfrm>
          <a:off x="542700" y="1451489"/>
          <a:ext cx="4214560" cy="3692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98460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ctrTitle"/>
          </p:nvPr>
        </p:nvSpPr>
        <p:spPr>
          <a:xfrm>
            <a:off x="4872789" y="1828799"/>
            <a:ext cx="4149291" cy="15820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Communications Objectives:</a:t>
            </a:r>
            <a:br>
              <a:rPr lang="en-US" dirty="0"/>
            </a:br>
            <a:r>
              <a:rPr lang="en-US" dirty="0"/>
              <a:t>Outcomes &amp; Outputs</a:t>
            </a:r>
            <a:endParaRPr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400158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What we hope to achieve</a:t>
            </a:r>
            <a:endParaRPr sz="2000" dirty="0"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352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673329" y="0"/>
            <a:ext cx="3692400" cy="14625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Generic Results  of Communications Campaign</a:t>
            </a:r>
            <a:endParaRPr dirty="0"/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8</a:t>
            </a:fld>
            <a:endParaRPr>
              <a:solidFill>
                <a:srgbClr val="294667"/>
              </a:solidFill>
            </a:endParaRPr>
          </a:p>
        </p:txBody>
      </p:sp>
      <p:sp>
        <p:nvSpPr>
          <p:cNvPr id="11" name="Google Shape;177;p22">
            <a:extLst>
              <a:ext uri="{FF2B5EF4-FFF2-40B4-BE49-F238E27FC236}">
                <a16:creationId xmlns:a16="http://schemas.microsoft.com/office/drawing/2014/main" id="{03356086-00E6-49F2-A015-5F48F1A38F9B}"/>
              </a:ext>
            </a:extLst>
          </p:cNvPr>
          <p:cNvSpPr txBox="1">
            <a:spLocks/>
          </p:cNvSpPr>
          <p:nvPr/>
        </p:nvSpPr>
        <p:spPr>
          <a:xfrm>
            <a:off x="4495360" y="2192434"/>
            <a:ext cx="25329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r>
              <a:rPr lang="en-US" b="1">
                <a:solidFill>
                  <a:srgbClr val="FFA800"/>
                </a:solidFill>
              </a:rPr>
              <a:t>Outcomes</a:t>
            </a:r>
            <a:endParaRPr lang="en-US" b="1" dirty="0">
              <a:solidFill>
                <a:srgbClr val="FFA800"/>
              </a:solidFill>
            </a:endParaRPr>
          </a:p>
        </p:txBody>
      </p:sp>
      <p:sp>
        <p:nvSpPr>
          <p:cNvPr id="12" name="Google Shape;179;p22">
            <a:extLst>
              <a:ext uri="{FF2B5EF4-FFF2-40B4-BE49-F238E27FC236}">
                <a16:creationId xmlns:a16="http://schemas.microsoft.com/office/drawing/2014/main" id="{31D8E47A-3D34-44BC-BB8C-FAFE9EFBA06A}"/>
              </a:ext>
            </a:extLst>
          </p:cNvPr>
          <p:cNvSpPr txBox="1">
            <a:spLocks/>
          </p:cNvSpPr>
          <p:nvPr/>
        </p:nvSpPr>
        <p:spPr>
          <a:xfrm>
            <a:off x="6597127" y="4445216"/>
            <a:ext cx="2532900" cy="6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2400" b="1">
                <a:solidFill>
                  <a:srgbClr val="FFA800"/>
                </a:solidFill>
              </a:rPr>
              <a:t>Outputs</a:t>
            </a:r>
            <a:endParaRPr lang="en-US" sz="2400" b="1" dirty="0">
              <a:solidFill>
                <a:srgbClr val="FFA800"/>
              </a:solidFill>
            </a:endParaRPr>
          </a:p>
        </p:txBody>
      </p:sp>
      <p:sp>
        <p:nvSpPr>
          <p:cNvPr id="2" name="Callout: Line with Border and Accent Bar 1">
            <a:extLst>
              <a:ext uri="{FF2B5EF4-FFF2-40B4-BE49-F238E27FC236}">
                <a16:creationId xmlns:a16="http://schemas.microsoft.com/office/drawing/2014/main" id="{26B85733-5F44-43F5-8D54-58843E3C52AD}"/>
              </a:ext>
            </a:extLst>
          </p:cNvPr>
          <p:cNvSpPr/>
          <p:nvPr/>
        </p:nvSpPr>
        <p:spPr>
          <a:xfrm>
            <a:off x="7168113" y="249883"/>
            <a:ext cx="1609864" cy="1142045"/>
          </a:xfrm>
          <a:prstGeom prst="accentBorderCallout1">
            <a:avLst>
              <a:gd name="adj1" fmla="val 18750"/>
              <a:gd name="adj2" fmla="val -8333"/>
              <a:gd name="adj3" fmla="val 84383"/>
              <a:gd name="adj4" fmla="val -32023"/>
            </a:avLst>
          </a:prstGeom>
          <a:solidFill>
            <a:srgbClr val="FFA800"/>
          </a:solidFill>
          <a:ln>
            <a:solidFill>
              <a:srgbClr val="FF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21E87"/>
                </a:solidFill>
              </a:rPr>
              <a:t>Results in audience</a:t>
            </a:r>
          </a:p>
        </p:txBody>
      </p:sp>
      <p:sp>
        <p:nvSpPr>
          <p:cNvPr id="18" name="Callout: Line with Border and Accent Bar 17">
            <a:extLst>
              <a:ext uri="{FF2B5EF4-FFF2-40B4-BE49-F238E27FC236}">
                <a16:creationId xmlns:a16="http://schemas.microsoft.com/office/drawing/2014/main" id="{E3F7AA10-5D4E-4A20-A8D7-0BCBED50D652}"/>
              </a:ext>
            </a:extLst>
          </p:cNvPr>
          <p:cNvSpPr/>
          <p:nvPr/>
        </p:nvSpPr>
        <p:spPr>
          <a:xfrm>
            <a:off x="4852521" y="3489500"/>
            <a:ext cx="1609864" cy="1142045"/>
          </a:xfrm>
          <a:prstGeom prst="accentBorderCallout1">
            <a:avLst>
              <a:gd name="adj1" fmla="val 48162"/>
              <a:gd name="adj2" fmla="val 108744"/>
              <a:gd name="adj3" fmla="val 5950"/>
              <a:gd name="adj4" fmla="val 125626"/>
            </a:avLst>
          </a:prstGeom>
          <a:solidFill>
            <a:srgbClr val="FFA800"/>
          </a:solidFill>
          <a:ln>
            <a:solidFill>
              <a:srgbClr val="FF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21E87"/>
                </a:solidFill>
              </a:rPr>
              <a:t>Outreach to </a:t>
            </a:r>
            <a:br>
              <a:rPr lang="en-US" sz="2000" b="1" dirty="0">
                <a:solidFill>
                  <a:srgbClr val="121E87"/>
                </a:solidFill>
              </a:rPr>
            </a:br>
            <a:r>
              <a:rPr lang="en-US" sz="2000" b="1" dirty="0">
                <a:solidFill>
                  <a:srgbClr val="121E87"/>
                </a:solidFill>
              </a:rPr>
              <a:t>audience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3AF6AF0-B963-4488-9F08-A63C8C8E20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12159" y="2571750"/>
            <a:ext cx="1828800" cy="1828800"/>
          </a:xfrm>
          <a:prstGeom prst="ellipse">
            <a:avLst/>
          </a:prstGeom>
          <a:ln>
            <a:solidFill>
              <a:srgbClr val="FFA8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99F85B-95EB-441D-8036-7910B19B25B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47410" y="432417"/>
            <a:ext cx="1828800" cy="1828800"/>
          </a:xfrm>
          <a:prstGeom prst="ellipse">
            <a:avLst/>
          </a:prstGeom>
          <a:ln>
            <a:solidFill>
              <a:srgbClr val="FFA800"/>
            </a:solidFill>
          </a:ln>
        </p:spPr>
      </p:pic>
    </p:spTree>
    <p:extLst>
      <p:ext uri="{BB962C8B-B14F-4D97-AF65-F5344CB8AC3E}">
        <p14:creationId xmlns:p14="http://schemas.microsoft.com/office/powerpoint/2010/main" val="3250722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3" name="Google Shape;177;p22">
            <a:extLst>
              <a:ext uri="{FF2B5EF4-FFF2-40B4-BE49-F238E27FC236}">
                <a16:creationId xmlns:a16="http://schemas.microsoft.com/office/drawing/2014/main" id="{1ED1FFEC-73B7-4AA7-8A0B-E56C46A11E48}"/>
              </a:ext>
            </a:extLst>
          </p:cNvPr>
          <p:cNvSpPr txBox="1">
            <a:spLocks/>
          </p:cNvSpPr>
          <p:nvPr/>
        </p:nvSpPr>
        <p:spPr>
          <a:xfrm>
            <a:off x="185538" y="3294475"/>
            <a:ext cx="25329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r>
              <a:rPr lang="en-US" sz="2000" b="1" dirty="0">
                <a:solidFill>
                  <a:srgbClr val="FFA800"/>
                </a:solidFill>
              </a:rPr>
              <a:t>Outcomes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BAF1404-65D0-406A-B2E5-6B3F95A91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200" y="536700"/>
            <a:ext cx="5218800" cy="928975"/>
          </a:xfrm>
        </p:spPr>
        <p:txBody>
          <a:bodyPr/>
          <a:lstStyle/>
          <a:p>
            <a:r>
              <a:rPr lang="en-US" dirty="0"/>
              <a:t>Audience Response 1:</a:t>
            </a:r>
            <a:br>
              <a:rPr lang="en-US" dirty="0"/>
            </a:br>
            <a:r>
              <a:rPr lang="en-US" i="1" dirty="0"/>
              <a:t>Knows more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43815A4-093F-40AC-AEC8-8309A7841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783654"/>
              </p:ext>
            </p:extLst>
          </p:nvPr>
        </p:nvGraphicFramePr>
        <p:xfrm>
          <a:off x="3354710" y="1260950"/>
          <a:ext cx="5332290" cy="4067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7F9BAF6-0E7F-41BC-B815-2D262AFAC5E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6207" y="2035968"/>
            <a:ext cx="1069848" cy="1069848"/>
          </a:xfrm>
          <a:prstGeom prst="ellipse">
            <a:avLst/>
          </a:prstGeom>
          <a:ln>
            <a:solidFill>
              <a:srgbClr val="FFA800"/>
            </a:solidFill>
          </a:ln>
        </p:spPr>
      </p:pic>
    </p:spTree>
    <p:extLst>
      <p:ext uri="{BB962C8B-B14F-4D97-AF65-F5344CB8AC3E}">
        <p14:creationId xmlns:p14="http://schemas.microsoft.com/office/powerpoint/2010/main" val="1574452041"/>
      </p:ext>
    </p:extLst>
  </p:cSld>
  <p:clrMapOvr>
    <a:masterClrMapping/>
  </p:clrMapOvr>
</p:sld>
</file>

<file path=ppt/theme/theme1.xml><?xml version="1.0" encoding="utf-8"?>
<a:theme xmlns:a="http://schemas.openxmlformats.org/drawingml/2006/main" name="Emi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mi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957</Words>
  <Application>Microsoft Office PowerPoint</Application>
  <PresentationFormat>On-screen Show (16:9)</PresentationFormat>
  <Paragraphs>285</Paragraphs>
  <Slides>40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Open Sans</vt:lpstr>
      <vt:lpstr>Wingdings</vt:lpstr>
      <vt:lpstr>Arial</vt:lpstr>
      <vt:lpstr>Merriweather</vt:lpstr>
      <vt:lpstr>Emilia template</vt:lpstr>
      <vt:lpstr>1_Emilia template</vt:lpstr>
      <vt:lpstr>Elements of a Strategic Communications Plan</vt:lpstr>
      <vt:lpstr>Objectives</vt:lpstr>
      <vt:lpstr>An Introduction to Strategic Communications Planning</vt:lpstr>
      <vt:lpstr>PowerPoint Presentation</vt:lpstr>
      <vt:lpstr>PowerPoint Presentation</vt:lpstr>
      <vt:lpstr>Elements of a Strategic Communications Plan</vt:lpstr>
      <vt:lpstr>Communications Objectives: Outcomes &amp; Outputs</vt:lpstr>
      <vt:lpstr>Generic Results  of Communications Campaign</vt:lpstr>
      <vt:lpstr>Audience Response 1: Knows more</vt:lpstr>
      <vt:lpstr>Audience Response 2: Take action</vt:lpstr>
      <vt:lpstr>Communications Outputs</vt:lpstr>
      <vt:lpstr>PowerPoint Presentation</vt:lpstr>
      <vt:lpstr>Part I of a SOCO</vt:lpstr>
      <vt:lpstr>Part II of a SOCO</vt:lpstr>
      <vt:lpstr>Structure of a SOCO (part II)</vt:lpstr>
      <vt:lpstr>Suggested  words for  SOCOs</vt:lpstr>
      <vt:lpstr>Sample SOCO (part II)</vt:lpstr>
      <vt:lpstr>“SMART” standards</vt:lpstr>
      <vt:lpstr>Sample SOCO (part II)</vt:lpstr>
      <vt:lpstr>Audience Analysis</vt:lpstr>
      <vt:lpstr>Common audiences for public health communications</vt:lpstr>
      <vt:lpstr>PowerPoint Presentation</vt:lpstr>
      <vt:lpstr>How to “Map” Audiences</vt:lpstr>
      <vt:lpstr>Example: 2-Dimension Audience Analysis</vt:lpstr>
      <vt:lpstr>Messages and Materials</vt:lpstr>
      <vt:lpstr>PowerPoint Presentation</vt:lpstr>
      <vt:lpstr>PowerPoint Presentation</vt:lpstr>
      <vt:lpstr>Message Types </vt:lpstr>
      <vt:lpstr>Message Platform </vt:lpstr>
      <vt:lpstr>Pitch</vt:lpstr>
      <vt:lpstr>Presentation</vt:lpstr>
      <vt:lpstr>Visualization</vt:lpstr>
      <vt:lpstr>Infographic</vt:lpstr>
      <vt:lpstr>Data Access Portal</vt:lpstr>
      <vt:lpstr>Wrap-up</vt:lpstr>
      <vt:lpstr>Elements of a Strategic Communications Plan</vt:lpstr>
      <vt:lpstr>Elements of a Strategic Communications Plan</vt:lpstr>
      <vt:lpstr>Elements of a Strategic Communications Plan</vt:lpstr>
      <vt:lpstr>Elements of a Strategic Communications Plan</vt:lpstr>
      <vt:lpstr>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Richard Delaney</dc:creator>
  <cp:lastModifiedBy>Richard Delaney</cp:lastModifiedBy>
  <cp:revision>69</cp:revision>
  <dcterms:modified xsi:type="dcterms:W3CDTF">2018-12-10T00:09:51Z</dcterms:modified>
</cp:coreProperties>
</file>